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4"/>
  </p:notesMasterIdLst>
  <p:handoutMasterIdLst>
    <p:handoutMasterId r:id="rId35"/>
  </p:handoutMasterIdLst>
  <p:sldIdLst>
    <p:sldId id="256" r:id="rId2"/>
    <p:sldId id="263" r:id="rId3"/>
    <p:sldId id="298" r:id="rId4"/>
    <p:sldId id="280" r:id="rId5"/>
    <p:sldId id="281" r:id="rId6"/>
    <p:sldId id="308" r:id="rId7"/>
    <p:sldId id="283" r:id="rId8"/>
    <p:sldId id="285" r:id="rId9"/>
    <p:sldId id="307" r:id="rId10"/>
    <p:sldId id="284" r:id="rId11"/>
    <p:sldId id="291" r:id="rId12"/>
    <p:sldId id="293" r:id="rId13"/>
    <p:sldId id="292" r:id="rId14"/>
    <p:sldId id="295" r:id="rId15"/>
    <p:sldId id="294" r:id="rId16"/>
    <p:sldId id="296" r:id="rId17"/>
    <p:sldId id="309" r:id="rId18"/>
    <p:sldId id="310" r:id="rId19"/>
    <p:sldId id="297" r:id="rId20"/>
    <p:sldId id="299" r:id="rId21"/>
    <p:sldId id="286" r:id="rId22"/>
    <p:sldId id="287" r:id="rId23"/>
    <p:sldId id="288" r:id="rId24"/>
    <p:sldId id="289" r:id="rId25"/>
    <p:sldId id="290" r:id="rId26"/>
    <p:sldId id="300" r:id="rId27"/>
    <p:sldId id="301" r:id="rId28"/>
    <p:sldId id="306" r:id="rId29"/>
    <p:sldId id="302" r:id="rId30"/>
    <p:sldId id="303" r:id="rId31"/>
    <p:sldId id="305" r:id="rId32"/>
    <p:sldId id="279" r:id="rId33"/>
  </p:sldIdLst>
  <p:sldSz cx="9144000" cy="6858000" type="screen4x3"/>
  <p:notesSz cx="7077075" cy="8955088"/>
  <p:defaultTextStyle>
    <a:defPPr>
      <a:defRPr lang="en-US"/>
    </a:defPPr>
    <a:lvl1pPr algn="l" rtl="0" fontAlgn="base">
      <a:spcBef>
        <a:spcPct val="0"/>
      </a:spcBef>
      <a:spcAft>
        <a:spcPct val="0"/>
      </a:spcAft>
      <a:defRPr kern="1200">
        <a:solidFill>
          <a:srgbClr val="000066"/>
        </a:solidFill>
        <a:latin typeface="Arial" charset="0"/>
        <a:ea typeface="+mn-ea"/>
        <a:cs typeface="+mn-cs"/>
      </a:defRPr>
    </a:lvl1pPr>
    <a:lvl2pPr marL="457200" algn="l" rtl="0" fontAlgn="base">
      <a:spcBef>
        <a:spcPct val="0"/>
      </a:spcBef>
      <a:spcAft>
        <a:spcPct val="0"/>
      </a:spcAft>
      <a:defRPr kern="1200">
        <a:solidFill>
          <a:srgbClr val="000066"/>
        </a:solidFill>
        <a:latin typeface="Arial" charset="0"/>
        <a:ea typeface="+mn-ea"/>
        <a:cs typeface="+mn-cs"/>
      </a:defRPr>
    </a:lvl2pPr>
    <a:lvl3pPr marL="914400" algn="l" rtl="0" fontAlgn="base">
      <a:spcBef>
        <a:spcPct val="0"/>
      </a:spcBef>
      <a:spcAft>
        <a:spcPct val="0"/>
      </a:spcAft>
      <a:defRPr kern="1200">
        <a:solidFill>
          <a:srgbClr val="000066"/>
        </a:solidFill>
        <a:latin typeface="Arial" charset="0"/>
        <a:ea typeface="+mn-ea"/>
        <a:cs typeface="+mn-cs"/>
      </a:defRPr>
    </a:lvl3pPr>
    <a:lvl4pPr marL="1371600" algn="l" rtl="0" fontAlgn="base">
      <a:spcBef>
        <a:spcPct val="0"/>
      </a:spcBef>
      <a:spcAft>
        <a:spcPct val="0"/>
      </a:spcAft>
      <a:defRPr kern="1200">
        <a:solidFill>
          <a:srgbClr val="000066"/>
        </a:solidFill>
        <a:latin typeface="Arial" charset="0"/>
        <a:ea typeface="+mn-ea"/>
        <a:cs typeface="+mn-cs"/>
      </a:defRPr>
    </a:lvl4pPr>
    <a:lvl5pPr marL="1828800" algn="l" rtl="0" fontAlgn="base">
      <a:spcBef>
        <a:spcPct val="0"/>
      </a:spcBef>
      <a:spcAft>
        <a:spcPct val="0"/>
      </a:spcAft>
      <a:defRPr kern="1200">
        <a:solidFill>
          <a:srgbClr val="000066"/>
        </a:solidFill>
        <a:latin typeface="Arial" charset="0"/>
        <a:ea typeface="+mn-ea"/>
        <a:cs typeface="+mn-cs"/>
      </a:defRPr>
    </a:lvl5pPr>
    <a:lvl6pPr marL="2286000" algn="l" defTabSz="914400" rtl="0" eaLnBrk="1" latinLnBrk="0" hangingPunct="1">
      <a:defRPr kern="1200">
        <a:solidFill>
          <a:srgbClr val="000066"/>
        </a:solidFill>
        <a:latin typeface="Arial" charset="0"/>
        <a:ea typeface="+mn-ea"/>
        <a:cs typeface="+mn-cs"/>
      </a:defRPr>
    </a:lvl6pPr>
    <a:lvl7pPr marL="2743200" algn="l" defTabSz="914400" rtl="0" eaLnBrk="1" latinLnBrk="0" hangingPunct="1">
      <a:defRPr kern="1200">
        <a:solidFill>
          <a:srgbClr val="000066"/>
        </a:solidFill>
        <a:latin typeface="Arial" charset="0"/>
        <a:ea typeface="+mn-ea"/>
        <a:cs typeface="+mn-cs"/>
      </a:defRPr>
    </a:lvl7pPr>
    <a:lvl8pPr marL="3200400" algn="l" defTabSz="914400" rtl="0" eaLnBrk="1" latinLnBrk="0" hangingPunct="1">
      <a:defRPr kern="1200">
        <a:solidFill>
          <a:srgbClr val="000066"/>
        </a:solidFill>
        <a:latin typeface="Arial" charset="0"/>
        <a:ea typeface="+mn-ea"/>
        <a:cs typeface="+mn-cs"/>
      </a:defRPr>
    </a:lvl8pPr>
    <a:lvl9pPr marL="3657600" algn="l" defTabSz="914400" rtl="0" eaLnBrk="1" latinLnBrk="0" hangingPunct="1">
      <a:defRPr kern="1200">
        <a:solidFill>
          <a:srgbClr val="000066"/>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21">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85FF"/>
    <a:srgbClr val="9900CC"/>
    <a:srgbClr val="B701AA"/>
    <a:srgbClr val="0000FC"/>
    <a:srgbClr val="FF9900"/>
    <a:srgbClr val="B6F600"/>
    <a:srgbClr val="777777"/>
    <a:srgbClr val="6D6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21" autoAdjust="0"/>
    <p:restoredTop sz="90329" autoAdjust="0"/>
  </p:normalViewPr>
  <p:slideViewPr>
    <p:cSldViewPr>
      <p:cViewPr varScale="1">
        <p:scale>
          <a:sx n="21" d="100"/>
          <a:sy n="21" d="100"/>
        </p:scale>
        <p:origin x="2034" y="36"/>
      </p:cViewPr>
      <p:guideLst>
        <p:guide orient="horz" pos="2160"/>
        <p:guide pos="2880"/>
      </p:guideLst>
    </p:cSldViewPr>
  </p:slideViewPr>
  <p:outlineViewPr>
    <p:cViewPr>
      <p:scale>
        <a:sx n="33" d="100"/>
        <a:sy n="33" d="100"/>
      </p:scale>
      <p:origin x="0" y="516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1" d="100"/>
          <a:sy n="51" d="100"/>
        </p:scale>
        <p:origin x="-1812" y="-90"/>
      </p:cViewPr>
      <p:guideLst>
        <p:guide orient="horz" pos="2821"/>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67050" cy="447675"/>
          </a:xfrm>
          <a:prstGeom prst="rect">
            <a:avLst/>
          </a:prstGeom>
          <a:noFill/>
          <a:ln w="12700">
            <a:noFill/>
            <a:miter lim="800000"/>
            <a:headEnd type="none" w="sm" len="sm"/>
            <a:tailEnd type="none" w="sm" len="sm"/>
          </a:ln>
          <a:effectLst/>
        </p:spPr>
        <p:txBody>
          <a:bodyPr vert="horz" wrap="square" lIns="91606" tIns="45803" rIns="91606" bIns="45803" numCol="1" anchor="t" anchorCtr="0" compatLnSpc="1">
            <a:prstTxWarp prst="textNoShape">
              <a:avLst/>
            </a:prstTxWarp>
          </a:bodyPr>
          <a:lstStyle>
            <a:lvl1pPr defTabSz="916225" eaLnBrk="0" hangingPunct="0">
              <a:defRPr sz="1200">
                <a:solidFill>
                  <a:schemeClr val="tx1"/>
                </a:solidFill>
                <a:latin typeface="Times New Roman" pitchFamily="18" charset="0"/>
              </a:defRPr>
            </a:lvl1pPr>
          </a:lstStyle>
          <a:p>
            <a:pPr>
              <a:defRPr/>
            </a:pPr>
            <a:endParaRPr lang="en-US"/>
          </a:p>
        </p:txBody>
      </p:sp>
      <p:sp>
        <p:nvSpPr>
          <p:cNvPr id="15363" name="Rectangle 3"/>
          <p:cNvSpPr>
            <a:spLocks noGrp="1" noChangeArrowheads="1"/>
          </p:cNvSpPr>
          <p:nvPr>
            <p:ph type="dt" sz="quarter" idx="1"/>
          </p:nvPr>
        </p:nvSpPr>
        <p:spPr bwMode="auto">
          <a:xfrm>
            <a:off x="4010025" y="0"/>
            <a:ext cx="3067050" cy="447675"/>
          </a:xfrm>
          <a:prstGeom prst="rect">
            <a:avLst/>
          </a:prstGeom>
          <a:noFill/>
          <a:ln w="12700">
            <a:noFill/>
            <a:miter lim="800000"/>
            <a:headEnd type="none" w="sm" len="sm"/>
            <a:tailEnd type="none" w="sm" len="sm"/>
          </a:ln>
          <a:effectLst/>
        </p:spPr>
        <p:txBody>
          <a:bodyPr vert="horz" wrap="square" lIns="91606" tIns="45803" rIns="91606" bIns="45803" numCol="1" anchor="t" anchorCtr="0" compatLnSpc="1">
            <a:prstTxWarp prst="textNoShape">
              <a:avLst/>
            </a:prstTxWarp>
          </a:bodyPr>
          <a:lstStyle>
            <a:lvl1pPr algn="r" defTabSz="916225" eaLnBrk="0" hangingPunct="0">
              <a:defRPr sz="1200">
                <a:solidFill>
                  <a:schemeClr val="tx1"/>
                </a:solidFill>
                <a:latin typeface="Times New Roman" pitchFamily="18" charset="0"/>
              </a:defRPr>
            </a:lvl1pPr>
          </a:lstStyle>
          <a:p>
            <a:pPr>
              <a:defRPr/>
            </a:pPr>
            <a:endParaRPr lang="en-US"/>
          </a:p>
        </p:txBody>
      </p:sp>
      <p:sp>
        <p:nvSpPr>
          <p:cNvPr id="15365" name="Rectangle 5"/>
          <p:cNvSpPr>
            <a:spLocks noGrp="1" noChangeArrowheads="1"/>
          </p:cNvSpPr>
          <p:nvPr>
            <p:ph type="sldNum" sz="quarter" idx="3"/>
          </p:nvPr>
        </p:nvSpPr>
        <p:spPr bwMode="auto">
          <a:xfrm>
            <a:off x="4010025" y="8507413"/>
            <a:ext cx="3067050" cy="447675"/>
          </a:xfrm>
          <a:prstGeom prst="rect">
            <a:avLst/>
          </a:prstGeom>
          <a:noFill/>
          <a:ln w="12700">
            <a:noFill/>
            <a:miter lim="800000"/>
            <a:headEnd type="none" w="sm" len="sm"/>
            <a:tailEnd type="none" w="sm" len="sm"/>
          </a:ln>
          <a:effectLst/>
        </p:spPr>
        <p:txBody>
          <a:bodyPr vert="horz" wrap="square" lIns="91606" tIns="45803" rIns="91606" bIns="45803" numCol="1" anchor="b" anchorCtr="0" compatLnSpc="1">
            <a:prstTxWarp prst="textNoShape">
              <a:avLst/>
            </a:prstTxWarp>
          </a:bodyPr>
          <a:lstStyle>
            <a:lvl1pPr algn="r" defTabSz="916225" eaLnBrk="0" hangingPunct="0">
              <a:defRPr sz="1200">
                <a:solidFill>
                  <a:schemeClr val="tx1"/>
                </a:solidFill>
                <a:latin typeface="Times New Roman" pitchFamily="18" charset="0"/>
              </a:defRPr>
            </a:lvl1pPr>
          </a:lstStyle>
          <a:p>
            <a:pPr>
              <a:defRPr/>
            </a:pPr>
            <a:fld id="{FCB87D0E-F81C-4E77-8E77-2CD6EA256599}" type="slidenum">
              <a:rPr lang="en-US"/>
              <a:pPr>
                <a:defRPr/>
              </a:pPr>
              <a:t>‹#›</a:t>
            </a:fld>
            <a:endParaRPr lang="en-US" dirty="0"/>
          </a:p>
        </p:txBody>
      </p:sp>
    </p:spTree>
    <p:extLst>
      <p:ext uri="{BB962C8B-B14F-4D97-AF65-F5344CB8AC3E}">
        <p14:creationId xmlns:p14="http://schemas.microsoft.com/office/powerpoint/2010/main" val="3722669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67050" cy="447675"/>
          </a:xfrm>
          <a:prstGeom prst="rect">
            <a:avLst/>
          </a:prstGeom>
          <a:noFill/>
          <a:ln w="12700">
            <a:noFill/>
            <a:miter lim="800000"/>
            <a:headEnd type="none" w="sm" len="sm"/>
            <a:tailEnd type="none" w="sm" len="sm"/>
          </a:ln>
          <a:effectLst/>
        </p:spPr>
        <p:txBody>
          <a:bodyPr vert="horz" wrap="square" lIns="91606" tIns="45803" rIns="91606" bIns="45803" numCol="1" anchor="t" anchorCtr="0" compatLnSpc="1">
            <a:prstTxWarp prst="textNoShape">
              <a:avLst/>
            </a:prstTxWarp>
          </a:bodyPr>
          <a:lstStyle>
            <a:lvl1pPr defTabSz="916225" eaLnBrk="0" hangingPunct="0">
              <a:defRPr sz="1200">
                <a:solidFill>
                  <a:schemeClr val="tx1"/>
                </a:solidFill>
                <a:latin typeface="Times New Roman" pitchFamily="18" charset="0"/>
              </a:defRPr>
            </a:lvl1pPr>
          </a:lstStyle>
          <a:p>
            <a:pPr>
              <a:defRPr/>
            </a:pPr>
            <a:endParaRPr lang="en-US"/>
          </a:p>
        </p:txBody>
      </p:sp>
      <p:sp>
        <p:nvSpPr>
          <p:cNvPr id="17411" name="Rectangle 3"/>
          <p:cNvSpPr>
            <a:spLocks noGrp="1" noChangeArrowheads="1"/>
          </p:cNvSpPr>
          <p:nvPr>
            <p:ph type="dt" idx="1"/>
          </p:nvPr>
        </p:nvSpPr>
        <p:spPr bwMode="auto">
          <a:xfrm>
            <a:off x="4010025" y="0"/>
            <a:ext cx="3067050" cy="447675"/>
          </a:xfrm>
          <a:prstGeom prst="rect">
            <a:avLst/>
          </a:prstGeom>
          <a:noFill/>
          <a:ln w="12700">
            <a:noFill/>
            <a:miter lim="800000"/>
            <a:headEnd type="none" w="sm" len="sm"/>
            <a:tailEnd type="none" w="sm" len="sm"/>
          </a:ln>
          <a:effectLst/>
        </p:spPr>
        <p:txBody>
          <a:bodyPr vert="horz" wrap="square" lIns="91606" tIns="45803" rIns="91606" bIns="45803" numCol="1" anchor="t" anchorCtr="0" compatLnSpc="1">
            <a:prstTxWarp prst="textNoShape">
              <a:avLst/>
            </a:prstTxWarp>
          </a:bodyPr>
          <a:lstStyle>
            <a:lvl1pPr algn="r" defTabSz="916225" eaLnBrk="0" hangingPunct="0">
              <a:defRPr sz="1200">
                <a:solidFill>
                  <a:schemeClr val="tx1"/>
                </a:solidFill>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298575" y="671513"/>
            <a:ext cx="4479925" cy="3359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42975" y="4254500"/>
            <a:ext cx="5191125" cy="4029075"/>
          </a:xfrm>
          <a:prstGeom prst="rect">
            <a:avLst/>
          </a:prstGeom>
          <a:noFill/>
          <a:ln w="12700">
            <a:noFill/>
            <a:miter lim="800000"/>
            <a:headEnd type="none" w="sm" len="sm"/>
            <a:tailEnd type="none" w="sm" len="sm"/>
          </a:ln>
          <a:effectLst/>
        </p:spPr>
        <p:txBody>
          <a:bodyPr vert="horz" wrap="square" lIns="91606" tIns="45803" rIns="91606" bIns="4580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507413"/>
            <a:ext cx="3067050" cy="447675"/>
          </a:xfrm>
          <a:prstGeom prst="rect">
            <a:avLst/>
          </a:prstGeom>
          <a:noFill/>
          <a:ln w="12700">
            <a:noFill/>
            <a:miter lim="800000"/>
            <a:headEnd type="none" w="sm" len="sm"/>
            <a:tailEnd type="none" w="sm" len="sm"/>
          </a:ln>
          <a:effectLst/>
        </p:spPr>
        <p:txBody>
          <a:bodyPr vert="horz" wrap="square" lIns="91606" tIns="45803" rIns="91606" bIns="45803" numCol="1" anchor="b" anchorCtr="0" compatLnSpc="1">
            <a:prstTxWarp prst="textNoShape">
              <a:avLst/>
            </a:prstTxWarp>
          </a:bodyPr>
          <a:lstStyle>
            <a:lvl1pPr defTabSz="916225" eaLnBrk="0" hangingPunct="0">
              <a:defRPr sz="1200">
                <a:solidFill>
                  <a:schemeClr val="tx1"/>
                </a:solidFill>
                <a:latin typeface="Times New Roman" pitchFamily="18" charset="0"/>
              </a:defRPr>
            </a:lvl1pPr>
          </a:lstStyle>
          <a:p>
            <a:pPr>
              <a:defRPr/>
            </a:pPr>
            <a:r>
              <a:rPr lang="en-US"/>
              <a:t>Trade &amp; Industrial Education</a:t>
            </a:r>
          </a:p>
        </p:txBody>
      </p:sp>
      <p:sp>
        <p:nvSpPr>
          <p:cNvPr id="17415" name="Rectangle 7"/>
          <p:cNvSpPr>
            <a:spLocks noGrp="1" noChangeArrowheads="1"/>
          </p:cNvSpPr>
          <p:nvPr>
            <p:ph type="sldNum" sz="quarter" idx="5"/>
          </p:nvPr>
        </p:nvSpPr>
        <p:spPr bwMode="auto">
          <a:xfrm>
            <a:off x="4010025" y="8507413"/>
            <a:ext cx="3067050" cy="447675"/>
          </a:xfrm>
          <a:prstGeom prst="rect">
            <a:avLst/>
          </a:prstGeom>
          <a:noFill/>
          <a:ln w="12700">
            <a:noFill/>
            <a:miter lim="800000"/>
            <a:headEnd type="none" w="sm" len="sm"/>
            <a:tailEnd type="none" w="sm" len="sm"/>
          </a:ln>
          <a:effectLst/>
        </p:spPr>
        <p:txBody>
          <a:bodyPr vert="horz" wrap="square" lIns="91606" tIns="45803" rIns="91606" bIns="45803" numCol="1" anchor="b" anchorCtr="0" compatLnSpc="1">
            <a:prstTxWarp prst="textNoShape">
              <a:avLst/>
            </a:prstTxWarp>
          </a:bodyPr>
          <a:lstStyle>
            <a:lvl1pPr algn="r" defTabSz="916225" eaLnBrk="0" hangingPunct="0">
              <a:defRPr sz="1200">
                <a:solidFill>
                  <a:schemeClr val="tx1"/>
                </a:solidFill>
                <a:latin typeface="Times New Roman" pitchFamily="18" charset="0"/>
              </a:defRPr>
            </a:lvl1pPr>
          </a:lstStyle>
          <a:p>
            <a:pPr>
              <a:defRPr/>
            </a:pPr>
            <a:fld id="{541B4483-1DA0-4CB4-ADF2-43F6D4486086}" type="slidenum">
              <a:rPr lang="en-US"/>
              <a:pPr>
                <a:defRPr/>
              </a:pPr>
              <a:t>‹#›</a:t>
            </a:fld>
            <a:endParaRPr lang="en-US" dirty="0"/>
          </a:p>
        </p:txBody>
      </p:sp>
    </p:spTree>
    <p:extLst>
      <p:ext uri="{BB962C8B-B14F-4D97-AF65-F5344CB8AC3E}">
        <p14:creationId xmlns:p14="http://schemas.microsoft.com/office/powerpoint/2010/main" val="318649707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017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7288645A-80B2-4DB3-8F75-7BC4C82F42AE}" type="slidenum">
              <a:rPr kumimoji="0" lang="en-US" altLang="en-US" smtClean="0"/>
              <a:pPr>
                <a:spcBef>
                  <a:spcPct val="0"/>
                </a:spcBef>
              </a:pPr>
              <a:t>1</a:t>
            </a:fld>
            <a:endParaRPr kumimoji="0" lang="en-US" altLang="en-US"/>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59396"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9397"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3C87FB88-5708-49DC-8D91-FBBEFA84EADC}" type="slidenum">
              <a:rPr kumimoji="0" lang="en-US" altLang="en-US" smtClean="0"/>
              <a:pPr>
                <a:spcBef>
                  <a:spcPct val="0"/>
                </a:spcBef>
              </a:pPr>
              <a:t>10</a:t>
            </a:fld>
            <a:endParaRPr kumimoji="0"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60420"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0421"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9176BD5B-50EF-4CF9-AAAB-2C2D964EF4D1}" type="slidenum">
              <a:rPr kumimoji="0" lang="en-US" altLang="en-US" smtClean="0"/>
              <a:pPr>
                <a:spcBef>
                  <a:spcPct val="0"/>
                </a:spcBef>
              </a:pPr>
              <a:t>11</a:t>
            </a:fld>
            <a:endParaRPr kumimoji="0"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en-US"/>
              <a:t>If you lay an isosceles triangle in the middle of the color wheel, the tips of the triangle will point to the three split-complementary colors.</a:t>
            </a:r>
          </a:p>
        </p:txBody>
      </p:sp>
      <p:sp>
        <p:nvSpPr>
          <p:cNvPr id="61444"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1445"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D126B454-E826-4B02-B987-BBD15FF018AA}" type="slidenum">
              <a:rPr kumimoji="0" lang="en-US" altLang="en-US" smtClean="0"/>
              <a:pPr>
                <a:spcBef>
                  <a:spcPct val="0"/>
                </a:spcBef>
              </a:pPr>
              <a:t>12</a:t>
            </a:fld>
            <a:endParaRPr kumimoji="0"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62468"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2469"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5324B0F2-C20C-4BC6-9CD1-9EF1EC907BBB}" type="slidenum">
              <a:rPr kumimoji="0" lang="en-US" altLang="en-US" smtClean="0"/>
              <a:pPr>
                <a:spcBef>
                  <a:spcPct val="0"/>
                </a:spcBef>
              </a:pPr>
              <a:t>13</a:t>
            </a:fld>
            <a:endParaRPr kumimoji="0"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en-US"/>
              <a:t>If you lay a rectangle in the middle of the color wheel, the tips of it will point to the four harmonious pair colors.</a:t>
            </a:r>
          </a:p>
          <a:p>
            <a:endParaRPr lang="en-US" altLang="en-US"/>
          </a:p>
        </p:txBody>
      </p:sp>
      <p:sp>
        <p:nvSpPr>
          <p:cNvPr id="63492"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3493"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E6B8972E-511B-4965-9875-056AE9F84E37}" type="slidenum">
              <a:rPr kumimoji="0" lang="en-US" altLang="en-US" smtClean="0"/>
              <a:pPr>
                <a:spcBef>
                  <a:spcPct val="0"/>
                </a:spcBef>
              </a:pPr>
              <a:t>14</a:t>
            </a:fld>
            <a:endParaRPr kumimoji="0"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64516"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4517"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FE69FF6A-C3C5-46F7-9EF5-66941BE4C167}" type="slidenum">
              <a:rPr kumimoji="0" lang="en-US" altLang="en-US" smtClean="0"/>
              <a:pPr>
                <a:spcBef>
                  <a:spcPct val="0"/>
                </a:spcBef>
              </a:pPr>
              <a:t>15</a:t>
            </a:fld>
            <a:endParaRPr kumimoji="0"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65540"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5541"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5A66016D-808E-48E6-AB09-CB404E8A75FC}" type="slidenum">
              <a:rPr kumimoji="0" lang="en-US" altLang="en-US" smtClean="0"/>
              <a:pPr>
                <a:spcBef>
                  <a:spcPct val="0"/>
                </a:spcBef>
              </a:pPr>
              <a:t>16</a:t>
            </a:fld>
            <a:endParaRPr kumimoji="0"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66564"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6565"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30F70B9F-5693-4C79-812E-F46C4B83B685}" type="slidenum">
              <a:rPr kumimoji="0" lang="en-US" altLang="en-US" smtClean="0"/>
              <a:pPr>
                <a:spcBef>
                  <a:spcPct val="0"/>
                </a:spcBef>
              </a:pPr>
              <a:t>17</a:t>
            </a:fld>
            <a:endParaRPr kumimoji="0"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67588"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7589"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4D47238F-1F9F-4138-8656-1DB52D759EBA}" type="slidenum">
              <a:rPr kumimoji="0" lang="en-US" altLang="en-US" smtClean="0"/>
              <a:pPr>
                <a:spcBef>
                  <a:spcPct val="0"/>
                </a:spcBef>
              </a:pPr>
              <a:t>18</a:t>
            </a:fld>
            <a:endParaRPr kumimoji="0"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68612"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8613"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0DD50F04-EB5B-481F-BFF2-AFE1EFAC8BB3}" type="slidenum">
              <a:rPr kumimoji="0" lang="en-US" altLang="en-US" smtClean="0"/>
              <a:pPr>
                <a:spcBef>
                  <a:spcPct val="0"/>
                </a:spcBef>
              </a:pPr>
              <a:t>19</a:t>
            </a:fld>
            <a:endParaRPr kumimoji="0"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51204"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1205"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5C20F85F-118C-4AE8-BD68-441D8421DD7C}" type="slidenum">
              <a:rPr kumimoji="0" lang="en-US" altLang="en-US" smtClean="0"/>
              <a:pPr>
                <a:spcBef>
                  <a:spcPct val="0"/>
                </a:spcBef>
              </a:pPr>
              <a:t>2</a:t>
            </a:fld>
            <a:endParaRPr kumimoji="0"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69635"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DB30EB97-F5AC-4E47-87D0-BC1FB9EE1174}" type="slidenum">
              <a:rPr kumimoji="0" lang="en-US" altLang="en-US" smtClean="0"/>
              <a:pPr>
                <a:spcBef>
                  <a:spcPct val="0"/>
                </a:spcBef>
              </a:pPr>
              <a:t>20</a:t>
            </a:fld>
            <a:endParaRPr kumimoji="0" lang="en-US" altLang="en-US"/>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0660"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0661"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D284CEB1-11DA-4574-A8A1-C7C9CAA057DA}" type="slidenum">
              <a:rPr kumimoji="0" lang="en-US" altLang="en-US" smtClean="0"/>
              <a:pPr>
                <a:spcBef>
                  <a:spcPct val="0"/>
                </a:spcBef>
              </a:pPr>
              <a:t>21</a:t>
            </a:fld>
            <a:endParaRPr kumimoji="0"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1684"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1685"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9A26CD4A-3236-4FDB-8966-B5FB346C2A5C}" type="slidenum">
              <a:rPr kumimoji="0" lang="en-US" altLang="en-US" smtClean="0"/>
              <a:pPr>
                <a:spcBef>
                  <a:spcPct val="0"/>
                </a:spcBef>
              </a:pPr>
              <a:t>22</a:t>
            </a:fld>
            <a:endParaRPr kumimoji="0"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2708"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2709"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2E8A475D-41B9-438A-A270-82E2D4CBF2BC}" type="slidenum">
              <a:rPr kumimoji="0" lang="en-US" altLang="en-US" smtClean="0"/>
              <a:pPr>
                <a:spcBef>
                  <a:spcPct val="0"/>
                </a:spcBef>
              </a:pPr>
              <a:t>23</a:t>
            </a:fld>
            <a:endParaRPr kumimoji="0"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3732"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3733"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99DA7A22-82F2-499B-8152-E9917BCEB5A8}" type="slidenum">
              <a:rPr kumimoji="0" lang="en-US" altLang="en-US" smtClean="0"/>
              <a:pPr>
                <a:spcBef>
                  <a:spcPct val="0"/>
                </a:spcBef>
              </a:pPr>
              <a:t>24</a:t>
            </a:fld>
            <a:endParaRPr kumimoji="0"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4756"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4757"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F59AE4DF-A965-45DC-84DD-9B84F78AE602}" type="slidenum">
              <a:rPr kumimoji="0" lang="en-US" altLang="en-US" smtClean="0"/>
              <a:pPr>
                <a:spcBef>
                  <a:spcPct val="0"/>
                </a:spcBef>
              </a:pPr>
              <a:t>25</a:t>
            </a:fld>
            <a:endParaRPr kumimoji="0"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577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1D319727-9DB0-49FF-BAB2-BC12B13BEFB2}" type="slidenum">
              <a:rPr kumimoji="0" lang="en-US" altLang="en-US" smtClean="0"/>
              <a:pPr>
                <a:spcBef>
                  <a:spcPct val="0"/>
                </a:spcBef>
              </a:pPr>
              <a:t>26</a:t>
            </a:fld>
            <a:endParaRPr kumimoji="0" lang="en-US" altLang="en-US"/>
          </a:p>
        </p:txBody>
      </p:sp>
      <p:sp>
        <p:nvSpPr>
          <p:cNvPr id="75780" name="Rectangle 2"/>
          <p:cNvSpPr>
            <a:spLocks noGrp="1" noRot="1" noChangeAspect="1" noChangeArrowheads="1" noTextEdit="1"/>
          </p:cNvSpPr>
          <p:nvPr>
            <p:ph type="sldImg"/>
          </p:nvPr>
        </p:nvSpPr>
        <p:spPr>
          <a:ln/>
        </p:spPr>
      </p:sp>
      <p:sp>
        <p:nvSpPr>
          <p:cNvPr id="7578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6804"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6805"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32DA64E8-6F75-4160-A415-0FDC01D4565F}" type="slidenum">
              <a:rPr kumimoji="0" lang="en-US" altLang="en-US" smtClean="0"/>
              <a:pPr>
                <a:spcBef>
                  <a:spcPct val="0"/>
                </a:spcBef>
              </a:pPr>
              <a:t>27</a:t>
            </a:fld>
            <a:endParaRPr kumimoji="0"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7828"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7829"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6FD0CFC8-6E52-4FFB-A112-DA58BF33C17B}" type="slidenum">
              <a:rPr kumimoji="0" lang="en-US" altLang="en-US" smtClean="0"/>
              <a:pPr>
                <a:spcBef>
                  <a:spcPct val="0"/>
                </a:spcBef>
              </a:pPr>
              <a:t>28</a:t>
            </a:fld>
            <a:endParaRPr kumimoji="0"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8852"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8853"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739848AE-5A58-4EF4-AB60-2F852C67B653}" type="slidenum">
              <a:rPr kumimoji="0" lang="en-US" altLang="en-US" smtClean="0"/>
              <a:pPr>
                <a:spcBef>
                  <a:spcPct val="0"/>
                </a:spcBef>
              </a:pPr>
              <a:t>29</a:t>
            </a:fld>
            <a:endParaRPr kumimoji="0"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2227"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506C23BF-35B6-46B5-8A55-7F0BF70F4A84}" type="slidenum">
              <a:rPr kumimoji="0" lang="en-US" altLang="en-US" smtClean="0"/>
              <a:pPr>
                <a:spcBef>
                  <a:spcPct val="0"/>
                </a:spcBef>
              </a:pPr>
              <a:t>3</a:t>
            </a:fld>
            <a:endParaRPr kumimoji="0" lang="en-US" altLang="en-US"/>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en-US"/>
              <a:t>The RGB value of the color Blue is 0 0 255</a:t>
            </a:r>
          </a:p>
          <a:p>
            <a:r>
              <a:rPr lang="en-US" altLang="en-US"/>
              <a:t>The CMYK value of the same color Blue is 90 67 0 20</a:t>
            </a:r>
          </a:p>
          <a:p>
            <a:endParaRPr lang="en-US" altLang="en-US"/>
          </a:p>
        </p:txBody>
      </p:sp>
      <p:sp>
        <p:nvSpPr>
          <p:cNvPr id="79876"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79877"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48D7D331-2AAE-469E-BC40-1FDBF744F102}" type="slidenum">
              <a:rPr kumimoji="0" lang="en-US" altLang="en-US" smtClean="0"/>
              <a:pPr>
                <a:spcBef>
                  <a:spcPct val="0"/>
                </a:spcBef>
              </a:pPr>
              <a:t>30</a:t>
            </a:fld>
            <a:endParaRPr kumimoji="0"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0900"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80901"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20B10CF8-B5F8-4CA4-BE9D-CBBA496DDBF2}" type="slidenum">
              <a:rPr kumimoji="0" lang="en-US" altLang="en-US" smtClean="0"/>
              <a:pPr>
                <a:spcBef>
                  <a:spcPct val="0"/>
                </a:spcBef>
              </a:pPr>
              <a:t>31</a:t>
            </a:fld>
            <a:endParaRPr kumimoji="0"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81923"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7C29CE43-74DE-4841-9D13-29AE88828632}" type="slidenum">
              <a:rPr kumimoji="0" lang="en-US" altLang="en-US" smtClean="0"/>
              <a:pPr>
                <a:spcBef>
                  <a:spcPct val="0"/>
                </a:spcBef>
              </a:pPr>
              <a:t>32</a:t>
            </a:fld>
            <a:endParaRPr kumimoji="0" lang="en-US" altLang="en-US"/>
          </a:p>
        </p:txBody>
      </p:sp>
      <p:sp>
        <p:nvSpPr>
          <p:cNvPr id="81924" name="Rectangle 2"/>
          <p:cNvSpPr>
            <a:spLocks noGrp="1" noRot="1" noChangeAspect="1" noChangeArrowheads="1" noTextEdit="1"/>
          </p:cNvSpPr>
          <p:nvPr>
            <p:ph type="sldImg"/>
          </p:nvPr>
        </p:nvSpPr>
        <p:spPr>
          <a:ln/>
        </p:spPr>
      </p:sp>
      <p:sp>
        <p:nvSpPr>
          <p:cNvPr id="8192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53252"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3253"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AF89CCCB-3CAA-43B6-8A5D-CAC855B010FE}" type="slidenum">
              <a:rPr kumimoji="0" lang="en-US" altLang="en-US" smtClean="0"/>
              <a:pPr>
                <a:spcBef>
                  <a:spcPct val="0"/>
                </a:spcBef>
              </a:pPr>
              <a:t>4</a:t>
            </a:fld>
            <a:endParaRPr kumimoji="0"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54276"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4277"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E29F8068-FC3A-4A11-8F0F-A78E3CF10D57}" type="slidenum">
              <a:rPr kumimoji="0" lang="en-US" altLang="en-US" smtClean="0"/>
              <a:pPr>
                <a:spcBef>
                  <a:spcPct val="0"/>
                </a:spcBef>
              </a:pPr>
              <a:t>5</a:t>
            </a:fld>
            <a:endParaRPr kumimoji="0"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a:p>
            <a:endParaRPr lang="en-US" altLang="en-US"/>
          </a:p>
        </p:txBody>
      </p:sp>
      <p:sp>
        <p:nvSpPr>
          <p:cNvPr id="55300"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5301"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68C61519-9F3D-44C6-95E6-0650E1829F58}" type="slidenum">
              <a:rPr kumimoji="0" lang="en-US" altLang="en-US" smtClean="0"/>
              <a:pPr>
                <a:spcBef>
                  <a:spcPct val="0"/>
                </a:spcBef>
              </a:pPr>
              <a:t>6</a:t>
            </a:fld>
            <a:endParaRPr kumimoji="0"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56324"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6325"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3976BCC5-F3E3-48A6-A6D9-7CBCCA57FD78}" type="slidenum">
              <a:rPr kumimoji="0" lang="en-US" altLang="en-US" smtClean="0"/>
              <a:pPr>
                <a:spcBef>
                  <a:spcPct val="0"/>
                </a:spcBef>
              </a:pPr>
              <a:t>7</a:t>
            </a:fld>
            <a:endParaRPr kumimoji="0"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57348"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7349"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4CC790A0-06FE-4589-B129-0CB11AD7675B}" type="slidenum">
              <a:rPr kumimoji="0" lang="en-US" altLang="en-US" smtClean="0"/>
              <a:pPr>
                <a:spcBef>
                  <a:spcPct val="0"/>
                </a:spcBef>
              </a:pPr>
              <a:t>8</a:t>
            </a:fld>
            <a:endParaRPr kumimoji="0"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a:p>
            <a:endParaRPr lang="en-US" altLang="en-US"/>
          </a:p>
        </p:txBody>
      </p:sp>
      <p:sp>
        <p:nvSpPr>
          <p:cNvPr id="58372"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r>
              <a:rPr kumimoji="0" lang="en-US" altLang="en-US"/>
              <a:t>Trade &amp; Industrial Education</a:t>
            </a:r>
          </a:p>
        </p:txBody>
      </p:sp>
      <p:sp>
        <p:nvSpPr>
          <p:cNvPr id="58373"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5988" eaLnBrk="0" hangingPunct="0">
              <a:spcBef>
                <a:spcPct val="30000"/>
              </a:spcBef>
              <a:defRPr kumimoji="1" sz="1200">
                <a:solidFill>
                  <a:schemeClr val="tx1"/>
                </a:solidFill>
                <a:latin typeface="Times New Roman" pitchFamily="18" charset="0"/>
              </a:defRPr>
            </a:lvl1pPr>
            <a:lvl2pPr marL="742950" indent="-285750" defTabSz="915988" eaLnBrk="0" hangingPunct="0">
              <a:spcBef>
                <a:spcPct val="30000"/>
              </a:spcBef>
              <a:defRPr kumimoji="1" sz="1200">
                <a:solidFill>
                  <a:schemeClr val="tx1"/>
                </a:solidFill>
                <a:latin typeface="Times New Roman" pitchFamily="18" charset="0"/>
              </a:defRPr>
            </a:lvl2pPr>
            <a:lvl3pPr marL="1143000" indent="-228600" defTabSz="915988" eaLnBrk="0" hangingPunct="0">
              <a:spcBef>
                <a:spcPct val="30000"/>
              </a:spcBef>
              <a:defRPr kumimoji="1" sz="1200">
                <a:solidFill>
                  <a:schemeClr val="tx1"/>
                </a:solidFill>
                <a:latin typeface="Times New Roman" pitchFamily="18" charset="0"/>
              </a:defRPr>
            </a:lvl3pPr>
            <a:lvl4pPr marL="1600200" indent="-228600" defTabSz="915988" eaLnBrk="0" hangingPunct="0">
              <a:spcBef>
                <a:spcPct val="30000"/>
              </a:spcBef>
              <a:defRPr kumimoji="1" sz="1200">
                <a:solidFill>
                  <a:schemeClr val="tx1"/>
                </a:solidFill>
                <a:latin typeface="Times New Roman" pitchFamily="18" charset="0"/>
              </a:defRPr>
            </a:lvl4pPr>
            <a:lvl5pPr marL="2057400" indent="-228600" defTabSz="915988" eaLnBrk="0" hangingPunct="0">
              <a:spcBef>
                <a:spcPct val="30000"/>
              </a:spcBef>
              <a:defRPr kumimoji="1" sz="1200">
                <a:solidFill>
                  <a:schemeClr val="tx1"/>
                </a:solidFill>
                <a:latin typeface="Times New Roman" pitchFamily="18" charset="0"/>
              </a:defRPr>
            </a:lvl5pPr>
            <a:lvl6pPr marL="2514600" indent="-228600" defTabSz="915988" eaLnBrk="0" fontAlgn="base" hangingPunct="0">
              <a:spcBef>
                <a:spcPct val="30000"/>
              </a:spcBef>
              <a:spcAft>
                <a:spcPct val="0"/>
              </a:spcAft>
              <a:defRPr kumimoji="1" sz="1200">
                <a:solidFill>
                  <a:schemeClr val="tx1"/>
                </a:solidFill>
                <a:latin typeface="Times New Roman" pitchFamily="18" charset="0"/>
              </a:defRPr>
            </a:lvl6pPr>
            <a:lvl7pPr marL="2971800" indent="-228600" defTabSz="915988" eaLnBrk="0" fontAlgn="base" hangingPunct="0">
              <a:spcBef>
                <a:spcPct val="30000"/>
              </a:spcBef>
              <a:spcAft>
                <a:spcPct val="0"/>
              </a:spcAft>
              <a:defRPr kumimoji="1" sz="1200">
                <a:solidFill>
                  <a:schemeClr val="tx1"/>
                </a:solidFill>
                <a:latin typeface="Times New Roman" pitchFamily="18" charset="0"/>
              </a:defRPr>
            </a:lvl7pPr>
            <a:lvl8pPr marL="3429000" indent="-228600" defTabSz="915988" eaLnBrk="0" fontAlgn="base" hangingPunct="0">
              <a:spcBef>
                <a:spcPct val="30000"/>
              </a:spcBef>
              <a:spcAft>
                <a:spcPct val="0"/>
              </a:spcAft>
              <a:defRPr kumimoji="1" sz="1200">
                <a:solidFill>
                  <a:schemeClr val="tx1"/>
                </a:solidFill>
                <a:latin typeface="Times New Roman" pitchFamily="18" charset="0"/>
              </a:defRPr>
            </a:lvl8pPr>
            <a:lvl9pPr marL="3886200" indent="-228600" defTabSz="915988"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8354D3B8-3618-48E8-AE8E-1AE22CFBEE50}" type="slidenum">
              <a:rPr kumimoji="0" lang="en-US" altLang="en-US" smtClean="0"/>
              <a:pPr>
                <a:spcBef>
                  <a:spcPct val="0"/>
                </a:spcBef>
              </a:pPr>
              <a:t>9</a:t>
            </a:fld>
            <a:endParaRPr kumimoji="0"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0"/>
          <p:cNvSpPr>
            <a:spLocks noChangeShapeType="1"/>
          </p:cNvSpPr>
          <p:nvPr/>
        </p:nvSpPr>
        <p:spPr bwMode="auto">
          <a:xfrm>
            <a:off x="533400" y="2819400"/>
            <a:ext cx="80010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9" descr="IT 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457200"/>
            <a:ext cx="1914525"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3"/>
          <p:cNvSpPr>
            <a:spLocks noGrp="1" noChangeArrowheads="1"/>
          </p:cNvSpPr>
          <p:nvPr>
            <p:ph type="ctrTitle"/>
          </p:nvPr>
        </p:nvSpPr>
        <p:spPr>
          <a:xfrm>
            <a:off x="533400" y="1600200"/>
            <a:ext cx="8001000" cy="1000125"/>
          </a:xfrm>
        </p:spPr>
        <p:txBody>
          <a:bodyPr/>
          <a:lstStyle>
            <a:lvl1pPr algn="r">
              <a:defRPr sz="4800"/>
            </a:lvl1pPr>
          </a:lstStyle>
          <a:p>
            <a:r>
              <a:rPr lang="en-US" altLang="en-US"/>
              <a:t>Click to edit Master </a:t>
            </a:r>
          </a:p>
        </p:txBody>
      </p:sp>
      <p:sp>
        <p:nvSpPr>
          <p:cNvPr id="44036" name="Rectangle 4"/>
          <p:cNvSpPr>
            <a:spLocks noGrp="1" noChangeArrowheads="1"/>
          </p:cNvSpPr>
          <p:nvPr>
            <p:ph type="subTitle" idx="1"/>
          </p:nvPr>
        </p:nvSpPr>
        <p:spPr>
          <a:xfrm>
            <a:off x="849313" y="3049588"/>
            <a:ext cx="7685087" cy="2362200"/>
          </a:xfrm>
        </p:spPr>
        <p:txBody>
          <a:bodyPr/>
          <a:lstStyle>
            <a:lvl1pPr marL="0" indent="0" algn="r">
              <a:buFont typeface="Wingdings" pitchFamily="2" charset="2"/>
              <a:buNone/>
              <a:defRPr sz="3200"/>
            </a:lvl1pPr>
          </a:lstStyle>
          <a:p>
            <a:r>
              <a:rPr lang="en-US" altLang="en-US"/>
              <a:t>Click to edit Master subtitle style</a:t>
            </a:r>
          </a:p>
        </p:txBody>
      </p:sp>
      <p:sp>
        <p:nvSpPr>
          <p:cNvPr id="6" name="Rectangle 5"/>
          <p:cNvSpPr>
            <a:spLocks noGrp="1" noChangeArrowheads="1"/>
          </p:cNvSpPr>
          <p:nvPr>
            <p:ph type="dt" sz="half" idx="10"/>
          </p:nvPr>
        </p:nvSpPr>
        <p:spPr>
          <a:xfrm>
            <a:off x="457200" y="6248400"/>
            <a:ext cx="3733800" cy="457200"/>
          </a:xfrm>
        </p:spPr>
        <p:txBody>
          <a:bodyPr/>
          <a:lstStyle>
            <a:lvl1pPr>
              <a:defRPr/>
            </a:lvl1pPr>
          </a:lstStyle>
          <a:p>
            <a:pPr>
              <a:defRPr/>
            </a:pPr>
            <a:r>
              <a:rPr lang="en-US"/>
              <a:t>Copyright © Texas Education Agency, 2013.  All rights reserved.</a:t>
            </a:r>
            <a:endParaRPr lang="en-US" altLang="en-US"/>
          </a:p>
        </p:txBody>
      </p:sp>
      <p:sp>
        <p:nvSpPr>
          <p:cNvPr id="7" name="Rectangle 7"/>
          <p:cNvSpPr>
            <a:spLocks noGrp="1" noChangeArrowheads="1"/>
          </p:cNvSpPr>
          <p:nvPr>
            <p:ph type="sldNum" sz="quarter" idx="11"/>
          </p:nvPr>
        </p:nvSpPr>
        <p:spPr/>
        <p:txBody>
          <a:bodyPr/>
          <a:lstStyle>
            <a:lvl1pPr>
              <a:defRPr/>
            </a:lvl1pPr>
          </a:lstStyle>
          <a:p>
            <a:pPr>
              <a:defRPr/>
            </a:pPr>
            <a:fld id="{412804E6-FB99-4407-BA30-38D1F0911D65}" type="slidenum">
              <a:rPr lang="en-US" altLang="en-US"/>
              <a:pPr>
                <a:defRPr/>
              </a:pPr>
              <a:t>‹#›</a:t>
            </a:fld>
            <a:endParaRPr lang="en-US" altLang="en-US" dirty="0"/>
          </a:p>
        </p:txBody>
      </p:sp>
    </p:spTree>
    <p:extLst>
      <p:ext uri="{BB962C8B-B14F-4D97-AF65-F5344CB8AC3E}">
        <p14:creationId xmlns:p14="http://schemas.microsoft.com/office/powerpoint/2010/main" val="12387809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9C4D76A-B27F-4B28-9263-661A817D1F36}" type="slidenum">
              <a:rPr lang="en-US" altLang="en-US"/>
              <a:pPr>
                <a:defRPr/>
              </a:pPr>
              <a:t>‹#›</a:t>
            </a:fld>
            <a:endParaRPr lang="en-US" altLang="en-US" dirty="0"/>
          </a:p>
        </p:txBody>
      </p:sp>
    </p:spTree>
    <p:extLst>
      <p:ext uri="{BB962C8B-B14F-4D97-AF65-F5344CB8AC3E}">
        <p14:creationId xmlns:p14="http://schemas.microsoft.com/office/powerpoint/2010/main" val="5206885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5D1819F-B1B4-456B-807C-206FF73F71BD}" type="slidenum">
              <a:rPr lang="en-US" altLang="en-US"/>
              <a:pPr>
                <a:defRPr/>
              </a:pPr>
              <a:t>‹#›</a:t>
            </a:fld>
            <a:endParaRPr lang="en-US" altLang="en-US" dirty="0"/>
          </a:p>
        </p:txBody>
      </p:sp>
    </p:spTree>
    <p:extLst>
      <p:ext uri="{BB962C8B-B14F-4D97-AF65-F5344CB8AC3E}">
        <p14:creationId xmlns:p14="http://schemas.microsoft.com/office/powerpoint/2010/main" val="46660044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a:t>Click to edit Master title style</a:t>
            </a:r>
          </a:p>
        </p:txBody>
      </p:sp>
      <p:sp>
        <p:nvSpPr>
          <p:cNvPr id="3" name="Content Placeholder 2"/>
          <p:cNvSpPr>
            <a:spLocks noGrp="1"/>
          </p:cNvSpPr>
          <p:nvPr>
            <p:ph sz="quarter" idx="1"/>
          </p:nvPr>
        </p:nvSpPr>
        <p:spPr>
          <a:xfrm>
            <a:off x="457200" y="1719263"/>
            <a:ext cx="4038600" cy="2128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4000500"/>
            <a:ext cx="4038600" cy="213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7" name="Footer Placeholder 6"/>
          <p:cNvSpPr>
            <a:spLocks noGrp="1"/>
          </p:cNvSpPr>
          <p:nvPr>
            <p:ph type="ftr" sz="quarter" idx="11"/>
          </p:nvPr>
        </p:nvSpPr>
        <p:spPr/>
        <p:txBody>
          <a:bodyPr/>
          <a:lstStyle>
            <a:lvl1pPr>
              <a:defRPr/>
            </a:lvl1pPr>
          </a:lstStyle>
          <a:p>
            <a:pPr>
              <a:defRPr/>
            </a:pPr>
            <a:endParaRPr lang="en-US" altLang="en-US"/>
          </a:p>
        </p:txBody>
      </p:sp>
      <p:sp>
        <p:nvSpPr>
          <p:cNvPr id="8" name="Slide Number Placeholder 7"/>
          <p:cNvSpPr>
            <a:spLocks noGrp="1"/>
          </p:cNvSpPr>
          <p:nvPr>
            <p:ph type="sldNum" sz="quarter" idx="12"/>
          </p:nvPr>
        </p:nvSpPr>
        <p:spPr/>
        <p:txBody>
          <a:bodyPr/>
          <a:lstStyle>
            <a:lvl1pPr>
              <a:defRPr/>
            </a:lvl1pPr>
          </a:lstStyle>
          <a:p>
            <a:pPr>
              <a:defRPr/>
            </a:pPr>
            <a:fld id="{4736CFDF-6B55-4386-8CEA-371B4936BFFA}" type="slidenum">
              <a:rPr lang="en-US" altLang="en-US"/>
              <a:pPr>
                <a:defRPr/>
              </a:pPr>
              <a:t>‹#›</a:t>
            </a:fld>
            <a:endParaRPr lang="en-US" altLang="en-US" dirty="0"/>
          </a:p>
        </p:txBody>
      </p:sp>
    </p:spTree>
    <p:extLst>
      <p:ext uri="{BB962C8B-B14F-4D97-AF65-F5344CB8AC3E}">
        <p14:creationId xmlns:p14="http://schemas.microsoft.com/office/powerpoint/2010/main" val="247980997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CF4199B3-6AD2-4E28-BA33-F5ED7E32753E}" type="slidenum">
              <a:rPr lang="en-US" altLang="en-US"/>
              <a:pPr>
                <a:defRPr/>
              </a:pPr>
              <a:t>‹#›</a:t>
            </a:fld>
            <a:endParaRPr lang="en-US" altLang="en-US" dirty="0"/>
          </a:p>
        </p:txBody>
      </p:sp>
    </p:spTree>
    <p:extLst>
      <p:ext uri="{BB962C8B-B14F-4D97-AF65-F5344CB8AC3E}">
        <p14:creationId xmlns:p14="http://schemas.microsoft.com/office/powerpoint/2010/main" val="166658040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D6EC0270-8CFB-4EEB-A82D-9366A5791875}" type="slidenum">
              <a:rPr lang="en-US" altLang="en-US"/>
              <a:pPr>
                <a:defRPr/>
              </a:pPr>
              <a:t>‹#›</a:t>
            </a:fld>
            <a:endParaRPr lang="en-US" altLang="en-US" dirty="0"/>
          </a:p>
        </p:txBody>
      </p:sp>
    </p:spTree>
    <p:extLst>
      <p:ext uri="{BB962C8B-B14F-4D97-AF65-F5344CB8AC3E}">
        <p14:creationId xmlns:p14="http://schemas.microsoft.com/office/powerpoint/2010/main" val="3171839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472E343-ABD4-4A01-B370-5D90EDF0E334}" type="slidenum">
              <a:rPr lang="en-US" altLang="en-US"/>
              <a:pPr>
                <a:defRPr/>
              </a:pPr>
              <a:t>‹#›</a:t>
            </a:fld>
            <a:endParaRPr lang="en-US" altLang="en-US" dirty="0"/>
          </a:p>
        </p:txBody>
      </p:sp>
    </p:spTree>
    <p:extLst>
      <p:ext uri="{BB962C8B-B14F-4D97-AF65-F5344CB8AC3E}">
        <p14:creationId xmlns:p14="http://schemas.microsoft.com/office/powerpoint/2010/main" val="201469373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B37B15B-AD9D-4990-939F-CF4896A4400C}" type="slidenum">
              <a:rPr lang="en-US" altLang="en-US"/>
              <a:pPr>
                <a:defRPr/>
              </a:pPr>
              <a:t>‹#›</a:t>
            </a:fld>
            <a:endParaRPr lang="en-US" altLang="en-US" dirty="0"/>
          </a:p>
        </p:txBody>
      </p:sp>
    </p:spTree>
    <p:extLst>
      <p:ext uri="{BB962C8B-B14F-4D97-AF65-F5344CB8AC3E}">
        <p14:creationId xmlns:p14="http://schemas.microsoft.com/office/powerpoint/2010/main" val="558829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72466885-9FBA-4B83-8879-8AB311C35A6D}" type="slidenum">
              <a:rPr lang="en-US" altLang="en-US"/>
              <a:pPr>
                <a:defRPr/>
              </a:pPr>
              <a:t>‹#›</a:t>
            </a:fld>
            <a:endParaRPr lang="en-US" altLang="en-US" dirty="0"/>
          </a:p>
        </p:txBody>
      </p:sp>
    </p:spTree>
    <p:extLst>
      <p:ext uri="{BB962C8B-B14F-4D97-AF65-F5344CB8AC3E}">
        <p14:creationId xmlns:p14="http://schemas.microsoft.com/office/powerpoint/2010/main" val="52978841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21DB8E6E-2098-4105-9D39-4B7E3A30F65D}" type="slidenum">
              <a:rPr lang="en-US" altLang="en-US"/>
              <a:pPr>
                <a:defRPr/>
              </a:pPr>
              <a:t>‹#›</a:t>
            </a:fld>
            <a:endParaRPr lang="en-US" altLang="en-US" dirty="0"/>
          </a:p>
        </p:txBody>
      </p:sp>
    </p:spTree>
    <p:extLst>
      <p:ext uri="{BB962C8B-B14F-4D97-AF65-F5344CB8AC3E}">
        <p14:creationId xmlns:p14="http://schemas.microsoft.com/office/powerpoint/2010/main" val="21156540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50048D03-64D1-469D-A290-4927E514756B}" type="slidenum">
              <a:rPr lang="en-US" altLang="en-US"/>
              <a:pPr>
                <a:defRPr/>
              </a:pPr>
              <a:t>‹#›</a:t>
            </a:fld>
            <a:endParaRPr lang="en-US" altLang="en-US" dirty="0"/>
          </a:p>
        </p:txBody>
      </p:sp>
    </p:spTree>
    <p:extLst>
      <p:ext uri="{BB962C8B-B14F-4D97-AF65-F5344CB8AC3E}">
        <p14:creationId xmlns:p14="http://schemas.microsoft.com/office/powerpoint/2010/main" val="36878475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F55F698D-4CE7-41ED-A87D-33BD92D5DD94}" type="slidenum">
              <a:rPr lang="en-US" altLang="en-US"/>
              <a:pPr>
                <a:defRPr/>
              </a:pPr>
              <a:t>‹#›</a:t>
            </a:fld>
            <a:endParaRPr lang="en-US" altLang="en-US" dirty="0"/>
          </a:p>
        </p:txBody>
      </p:sp>
    </p:spTree>
    <p:extLst>
      <p:ext uri="{BB962C8B-B14F-4D97-AF65-F5344CB8AC3E}">
        <p14:creationId xmlns:p14="http://schemas.microsoft.com/office/powerpoint/2010/main" val="103295329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EC0B1A91-34A7-4862-AD87-B65C9C863366}" type="slidenum">
              <a:rPr lang="en-US" altLang="en-US"/>
              <a:pPr>
                <a:defRPr/>
              </a:pPr>
              <a:t>‹#›</a:t>
            </a:fld>
            <a:endParaRPr lang="en-US" altLang="en-US" dirty="0"/>
          </a:p>
        </p:txBody>
      </p:sp>
    </p:spTree>
    <p:extLst>
      <p:ext uri="{BB962C8B-B14F-4D97-AF65-F5344CB8AC3E}">
        <p14:creationId xmlns:p14="http://schemas.microsoft.com/office/powerpoint/2010/main" val="290233672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Copyright © Texas Education Agency, 2013.  All rights reserved.</a:t>
            </a: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17BC7E04-4A86-4033-8334-5D391475886A}" type="slidenum">
              <a:rPr lang="en-US" altLang="en-US"/>
              <a:pPr>
                <a:defRPr/>
              </a:pPr>
              <a:t>‹#›</a:t>
            </a:fld>
            <a:endParaRPr lang="en-US" altLang="en-US" dirty="0"/>
          </a:p>
        </p:txBody>
      </p:sp>
    </p:spTree>
    <p:extLst>
      <p:ext uri="{BB962C8B-B14F-4D97-AF65-F5344CB8AC3E}">
        <p14:creationId xmlns:p14="http://schemas.microsoft.com/office/powerpoint/2010/main" val="22980561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7200" y="122238"/>
            <a:ext cx="6248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3013" name="Rectangle 5"/>
          <p:cNvSpPr>
            <a:spLocks noGrp="1" noChangeArrowheads="1"/>
          </p:cNvSpPr>
          <p:nvPr>
            <p:ph type="dt" sz="half" idx="2"/>
          </p:nvPr>
        </p:nvSpPr>
        <p:spPr bwMode="auto">
          <a:xfrm>
            <a:off x="457200" y="62484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pPr>
              <a:defRPr/>
            </a:pPr>
            <a:r>
              <a:rPr lang="en-US"/>
              <a:t>Copyright © Texas Education Agency, 2013.  All rights reserved.</a:t>
            </a:r>
            <a:endParaRPr lang="en-US" altLang="en-US"/>
          </a:p>
        </p:txBody>
      </p:sp>
      <p:sp>
        <p:nvSpPr>
          <p:cNvPr id="43014" name="Rectangle 6"/>
          <p:cNvSpPr>
            <a:spLocks noGrp="1" noChangeArrowheads="1"/>
          </p:cNvSpPr>
          <p:nvPr>
            <p:ph type="ftr" sz="quarter" idx="3"/>
          </p:nvPr>
        </p:nvSpPr>
        <p:spPr bwMode="auto">
          <a:xfrm>
            <a:off x="3124200" y="624840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pPr>
              <a:defRPr/>
            </a:pPr>
            <a:endParaRPr lang="en-US" altLang="en-US"/>
          </a:p>
        </p:txBody>
      </p:sp>
      <p:sp>
        <p:nvSpPr>
          <p:cNvPr id="430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pPr>
              <a:defRPr/>
            </a:pPr>
            <a:fld id="{7868D5A8-39B5-4E90-9C82-681E276C069A}" type="slidenum">
              <a:rPr lang="en-US" altLang="en-US"/>
              <a:pPr>
                <a:defRPr/>
              </a:pPr>
              <a:t>‹#›</a:t>
            </a:fld>
            <a:endParaRPr lang="en-US" altLang="en-US" dirty="0"/>
          </a:p>
        </p:txBody>
      </p:sp>
      <p:pic>
        <p:nvPicPr>
          <p:cNvPr id="1031" name="Picture 7" descr="IT Logo.jp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705600" y="381000"/>
            <a:ext cx="1914525"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273" r:id="rId5"/>
    <p:sldLayoutId id="2147484274" r:id="rId6"/>
    <p:sldLayoutId id="2147484275" r:id="rId7"/>
    <p:sldLayoutId id="2147484276" r:id="rId8"/>
    <p:sldLayoutId id="2147484277" r:id="rId9"/>
    <p:sldLayoutId id="2147484278" r:id="rId10"/>
    <p:sldLayoutId id="2147484279" r:id="rId11"/>
    <p:sldLayoutId id="2147484280" r:id="rId12"/>
    <p:sldLayoutId id="2147484281" r:id="rId13"/>
    <p:sldLayoutId id="2147484282" r:id="rId14"/>
  </p:sldLayoutIdLst>
  <p:transition/>
  <p:hf hdr="0" ftr="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rgbClr val="000066"/>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rgbClr val="000066"/>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rgbClr val="000066"/>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rgbClr val="000066"/>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rgbClr val="000066"/>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rgbClr val="000066"/>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rgbClr val="000066"/>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5"/>
          <p:cNvSpPr>
            <a:spLocks noGrp="1" noChangeArrowheads="1"/>
          </p:cNvSpPr>
          <p:nvPr>
            <p:ph type="dt" sz="quarter" idx="10"/>
          </p:nvPr>
        </p:nvSpPr>
        <p:spPr>
          <a:xfrm>
            <a:off x="457200" y="6248400"/>
            <a:ext cx="4572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16387" name="Rectangle 7"/>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AB779974-76FC-484C-96A9-DC1D364E626F}" type="slidenum">
              <a:rPr lang="en-US" altLang="en-US" sz="1000" smtClean="0">
                <a:solidFill>
                  <a:schemeClr val="tx1"/>
                </a:solidFill>
              </a:rPr>
              <a:pPr eaLnBrk="1" hangingPunct="1">
                <a:spcBef>
                  <a:spcPct val="0"/>
                </a:spcBef>
                <a:buClrTx/>
                <a:buSzTx/>
                <a:buFontTx/>
                <a:buNone/>
              </a:pPr>
              <a:t>1</a:t>
            </a:fld>
            <a:endParaRPr lang="en-US" altLang="en-US" sz="1000">
              <a:solidFill>
                <a:schemeClr val="tx1"/>
              </a:solidFill>
            </a:endParaRPr>
          </a:p>
        </p:txBody>
      </p:sp>
      <p:sp>
        <p:nvSpPr>
          <p:cNvPr id="16388" name="Rectangle 4"/>
          <p:cNvSpPr>
            <a:spLocks noGrp="1" noChangeArrowheads="1"/>
          </p:cNvSpPr>
          <p:nvPr>
            <p:ph type="ctrTitle"/>
          </p:nvPr>
        </p:nvSpPr>
        <p:spPr>
          <a:xfrm>
            <a:off x="533400" y="1666875"/>
            <a:ext cx="8001000" cy="1000125"/>
          </a:xfrm>
        </p:spPr>
        <p:txBody>
          <a:bodyPr/>
          <a:lstStyle/>
          <a:p>
            <a:pPr eaLnBrk="1" hangingPunct="1"/>
            <a:r>
              <a:rPr lang="en-US" altLang="en-US" sz="4400">
                <a:solidFill>
                  <a:srgbClr val="000066"/>
                </a:solidFill>
              </a:rPr>
              <a:t>Digital &amp; Interactive Media</a:t>
            </a:r>
          </a:p>
        </p:txBody>
      </p:sp>
      <p:sp>
        <p:nvSpPr>
          <p:cNvPr id="16389" name="Rectangle 5"/>
          <p:cNvSpPr>
            <a:spLocks noGrp="1" noChangeArrowheads="1"/>
          </p:cNvSpPr>
          <p:nvPr>
            <p:ph type="subTitle" idx="1"/>
          </p:nvPr>
        </p:nvSpPr>
        <p:spPr>
          <a:xfrm>
            <a:off x="1828800" y="3049588"/>
            <a:ext cx="6705600" cy="2362200"/>
          </a:xfrm>
        </p:spPr>
        <p:txBody>
          <a:bodyPr/>
          <a:lstStyle/>
          <a:p>
            <a:pPr eaLnBrk="1" hangingPunct="1"/>
            <a:r>
              <a:rPr lang="en-US" altLang="en-US"/>
              <a:t>Color Theory</a:t>
            </a:r>
            <a:endParaRPr lang="en-US" altLang="en-US">
              <a:solidFill>
                <a:schemeClr val="bg2"/>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13"/>
          <p:cNvSpPr>
            <a:spLocks noChangeArrowheads="1"/>
          </p:cNvSpPr>
          <p:nvPr/>
        </p:nvSpPr>
        <p:spPr bwMode="auto">
          <a:xfrm>
            <a:off x="6096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Red-Orange</a:t>
            </a:r>
          </a:p>
        </p:txBody>
      </p:sp>
      <p:sp>
        <p:nvSpPr>
          <p:cNvPr id="25603" name="Oval 14"/>
          <p:cNvSpPr>
            <a:spLocks noChangeArrowheads="1"/>
          </p:cNvSpPr>
          <p:nvPr/>
        </p:nvSpPr>
        <p:spPr bwMode="auto">
          <a:xfrm>
            <a:off x="4784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Yellow-Orange</a:t>
            </a:r>
          </a:p>
        </p:txBody>
      </p:sp>
      <p:sp>
        <p:nvSpPr>
          <p:cNvPr id="25604" name="Oval 15"/>
          <p:cNvSpPr>
            <a:spLocks noChangeArrowheads="1"/>
          </p:cNvSpPr>
          <p:nvPr/>
        </p:nvSpPr>
        <p:spPr bwMode="auto">
          <a:xfrm>
            <a:off x="5257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Yellow-Green</a:t>
            </a:r>
          </a:p>
        </p:txBody>
      </p:sp>
      <p:sp>
        <p:nvSpPr>
          <p:cNvPr id="25605" name="Oval 16"/>
          <p:cNvSpPr>
            <a:spLocks noChangeArrowheads="1"/>
          </p:cNvSpPr>
          <p:nvPr/>
        </p:nvSpPr>
        <p:spPr bwMode="auto">
          <a:xfrm>
            <a:off x="6781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Blue-Green</a:t>
            </a:r>
          </a:p>
        </p:txBody>
      </p:sp>
      <p:sp>
        <p:nvSpPr>
          <p:cNvPr id="25606" name="Oval 17"/>
          <p:cNvSpPr>
            <a:spLocks noChangeArrowheads="1"/>
          </p:cNvSpPr>
          <p:nvPr/>
        </p:nvSpPr>
        <p:spPr bwMode="auto">
          <a:xfrm>
            <a:off x="7924800" y="2727325"/>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Blue-Violet</a:t>
            </a:r>
          </a:p>
        </p:txBody>
      </p:sp>
      <p:sp>
        <p:nvSpPr>
          <p:cNvPr id="25607" name="Oval 20"/>
          <p:cNvSpPr>
            <a:spLocks noChangeArrowheads="1"/>
          </p:cNvSpPr>
          <p:nvPr/>
        </p:nvSpPr>
        <p:spPr bwMode="auto">
          <a:xfrm>
            <a:off x="7848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Red-Violet</a:t>
            </a:r>
          </a:p>
        </p:txBody>
      </p:sp>
      <p:sp>
        <p:nvSpPr>
          <p:cNvPr id="25608" name="Title 1"/>
          <p:cNvSpPr>
            <a:spLocks noGrp="1"/>
          </p:cNvSpPr>
          <p:nvPr>
            <p:ph type="title"/>
          </p:nvPr>
        </p:nvSpPr>
        <p:spPr/>
        <p:txBody>
          <a:bodyPr/>
          <a:lstStyle/>
          <a:p>
            <a:pPr eaLnBrk="1" hangingPunct="1"/>
            <a:r>
              <a:rPr lang="en-US" altLang="en-US"/>
              <a:t>Color Terminology</a:t>
            </a:r>
          </a:p>
        </p:txBody>
      </p:sp>
      <p:sp>
        <p:nvSpPr>
          <p:cNvPr id="25609" name="Content Placeholder 2"/>
          <p:cNvSpPr>
            <a:spLocks noGrp="1"/>
          </p:cNvSpPr>
          <p:nvPr>
            <p:ph idx="1"/>
          </p:nvPr>
        </p:nvSpPr>
        <p:spPr>
          <a:xfrm>
            <a:off x="304800" y="1676400"/>
            <a:ext cx="4191000" cy="3810000"/>
          </a:xfrm>
        </p:spPr>
        <p:txBody>
          <a:bodyPr/>
          <a:lstStyle/>
          <a:p>
            <a:pPr eaLnBrk="1" hangingPunct="1"/>
            <a:r>
              <a:rPr lang="en-US" altLang="en-US" b="1"/>
              <a:t>Color Wheel</a:t>
            </a:r>
            <a:r>
              <a:rPr lang="en-US" altLang="en-US"/>
              <a:t>: </a:t>
            </a:r>
          </a:p>
          <a:p>
            <a:pPr lvl="1" eaLnBrk="1" hangingPunct="1"/>
            <a:r>
              <a:rPr lang="en-US" altLang="en-US"/>
              <a:t>If we arrange the primary, secondary, and tertiary colors in a circle, adjacent to the colors according to their mixture combinations, we get a color wheel.</a:t>
            </a:r>
          </a:p>
        </p:txBody>
      </p:sp>
      <p:sp>
        <p:nvSpPr>
          <p:cNvPr id="25610" name="Date Placeholder 3"/>
          <p:cNvSpPr>
            <a:spLocks noGrp="1"/>
          </p:cNvSpPr>
          <p:nvPr>
            <p:ph type="dt" sz="quarter" idx="10"/>
          </p:nvPr>
        </p:nvSpPr>
        <p:spPr>
          <a:xfrm>
            <a:off x="457200" y="6248400"/>
            <a:ext cx="4495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5611"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C9353A92-97AB-47B9-AE0E-F2FE88AD7AA3}" type="slidenum">
              <a:rPr lang="en-US" altLang="en-US" sz="1000" smtClean="0">
                <a:solidFill>
                  <a:schemeClr val="tx1"/>
                </a:solidFill>
              </a:rPr>
              <a:pPr eaLnBrk="1" hangingPunct="1">
                <a:spcBef>
                  <a:spcPct val="0"/>
                </a:spcBef>
                <a:buClrTx/>
                <a:buSzTx/>
                <a:buFontTx/>
                <a:buNone/>
              </a:pPr>
              <a:t>10</a:t>
            </a:fld>
            <a:endParaRPr lang="en-US" altLang="en-US" sz="1000">
              <a:solidFill>
                <a:schemeClr val="tx1"/>
              </a:solidFill>
            </a:endParaRPr>
          </a:p>
        </p:txBody>
      </p:sp>
      <p:sp>
        <p:nvSpPr>
          <p:cNvPr id="25612" name="Oval 12"/>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200" b="1">
                <a:solidFill>
                  <a:schemeClr val="bg1"/>
                </a:solidFill>
              </a:rPr>
              <a:t>Violet</a:t>
            </a:r>
          </a:p>
        </p:txBody>
      </p:sp>
      <p:sp>
        <p:nvSpPr>
          <p:cNvPr id="25613"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25614" name="Oval 19"/>
          <p:cNvSpPr>
            <a:spLocks noChangeArrowheads="1"/>
          </p:cNvSpPr>
          <p:nvPr/>
        </p:nvSpPr>
        <p:spPr bwMode="auto">
          <a:xfrm>
            <a:off x="6019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25615"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25616" name="Oval 24"/>
          <p:cNvSpPr>
            <a:spLocks noChangeArrowheads="1"/>
          </p:cNvSpPr>
          <p:nvPr/>
        </p:nvSpPr>
        <p:spPr bwMode="auto">
          <a:xfrm>
            <a:off x="6934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25617" name="Oval 25"/>
          <p:cNvSpPr>
            <a:spLocks noChangeArrowheads="1"/>
          </p:cNvSpPr>
          <p:nvPr/>
        </p:nvSpPr>
        <p:spPr bwMode="auto">
          <a:xfrm>
            <a:off x="5410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Orange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val 13"/>
          <p:cNvSpPr>
            <a:spLocks noChangeArrowheads="1"/>
          </p:cNvSpPr>
          <p:nvPr/>
        </p:nvSpPr>
        <p:spPr bwMode="auto">
          <a:xfrm>
            <a:off x="6096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Red-Orange</a:t>
            </a:r>
          </a:p>
        </p:txBody>
      </p:sp>
      <p:sp>
        <p:nvSpPr>
          <p:cNvPr id="26627" name="Oval 14"/>
          <p:cNvSpPr>
            <a:spLocks noChangeArrowheads="1"/>
          </p:cNvSpPr>
          <p:nvPr/>
        </p:nvSpPr>
        <p:spPr bwMode="auto">
          <a:xfrm>
            <a:off x="4784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Yellow-Orange</a:t>
            </a:r>
          </a:p>
        </p:txBody>
      </p:sp>
      <p:sp>
        <p:nvSpPr>
          <p:cNvPr id="26628" name="Oval 15"/>
          <p:cNvSpPr>
            <a:spLocks noChangeArrowheads="1"/>
          </p:cNvSpPr>
          <p:nvPr/>
        </p:nvSpPr>
        <p:spPr bwMode="auto">
          <a:xfrm>
            <a:off x="5257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Yellow-Green</a:t>
            </a:r>
          </a:p>
        </p:txBody>
      </p:sp>
      <p:sp>
        <p:nvSpPr>
          <p:cNvPr id="26629" name="Oval 16"/>
          <p:cNvSpPr>
            <a:spLocks noChangeArrowheads="1"/>
          </p:cNvSpPr>
          <p:nvPr/>
        </p:nvSpPr>
        <p:spPr bwMode="auto">
          <a:xfrm>
            <a:off x="6781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Blue-Green</a:t>
            </a:r>
          </a:p>
        </p:txBody>
      </p:sp>
      <p:sp>
        <p:nvSpPr>
          <p:cNvPr id="26630" name="Oval 17"/>
          <p:cNvSpPr>
            <a:spLocks noChangeArrowheads="1"/>
          </p:cNvSpPr>
          <p:nvPr/>
        </p:nvSpPr>
        <p:spPr bwMode="auto">
          <a:xfrm>
            <a:off x="7935913" y="2752725"/>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Blue-Violet</a:t>
            </a:r>
          </a:p>
        </p:txBody>
      </p:sp>
      <p:sp>
        <p:nvSpPr>
          <p:cNvPr id="26631" name="Oval 20"/>
          <p:cNvSpPr>
            <a:spLocks noChangeArrowheads="1"/>
          </p:cNvSpPr>
          <p:nvPr/>
        </p:nvSpPr>
        <p:spPr bwMode="auto">
          <a:xfrm>
            <a:off x="7848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Red-Violet</a:t>
            </a:r>
          </a:p>
        </p:txBody>
      </p:sp>
      <p:sp>
        <p:nvSpPr>
          <p:cNvPr id="26632" name="Title 1"/>
          <p:cNvSpPr>
            <a:spLocks noGrp="1"/>
          </p:cNvSpPr>
          <p:nvPr>
            <p:ph type="title"/>
          </p:nvPr>
        </p:nvSpPr>
        <p:spPr/>
        <p:txBody>
          <a:bodyPr/>
          <a:lstStyle/>
          <a:p>
            <a:pPr eaLnBrk="1" hangingPunct="1"/>
            <a:r>
              <a:rPr lang="en-US" altLang="en-US"/>
              <a:t>Color Schemes</a:t>
            </a:r>
          </a:p>
        </p:txBody>
      </p:sp>
      <p:sp>
        <p:nvSpPr>
          <p:cNvPr id="26633" name="Content Placeholder 2"/>
          <p:cNvSpPr>
            <a:spLocks noGrp="1"/>
          </p:cNvSpPr>
          <p:nvPr>
            <p:ph idx="1"/>
          </p:nvPr>
        </p:nvSpPr>
        <p:spPr>
          <a:xfrm>
            <a:off x="304800" y="1676400"/>
            <a:ext cx="4191000" cy="4114800"/>
          </a:xfrm>
        </p:spPr>
        <p:txBody>
          <a:bodyPr/>
          <a:lstStyle/>
          <a:p>
            <a:pPr eaLnBrk="1" hangingPunct="1"/>
            <a:r>
              <a:rPr lang="en-US" altLang="en-US" b="1"/>
              <a:t>Complementary colors</a:t>
            </a:r>
            <a:r>
              <a:rPr lang="en-US" altLang="en-US"/>
              <a:t>: </a:t>
            </a:r>
          </a:p>
          <a:p>
            <a:pPr lvl="1" eaLnBrk="1" hangingPunct="1"/>
            <a:r>
              <a:rPr lang="en-US" altLang="en-US"/>
              <a:t>Any two colors that are exactly opposite on the color wheel </a:t>
            </a:r>
          </a:p>
        </p:txBody>
      </p:sp>
      <p:sp>
        <p:nvSpPr>
          <p:cNvPr id="26634" name="Date Placeholder 3"/>
          <p:cNvSpPr>
            <a:spLocks noGrp="1"/>
          </p:cNvSpPr>
          <p:nvPr>
            <p:ph type="dt" sz="quarter" idx="10"/>
          </p:nvPr>
        </p:nvSpPr>
        <p:spPr>
          <a:xfrm>
            <a:off x="457200" y="6248400"/>
            <a:ext cx="4191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6635"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E594C70F-8B84-4E84-B744-CA7F60DC73D4}" type="slidenum">
              <a:rPr lang="en-US" altLang="en-US" sz="1000" smtClean="0">
                <a:solidFill>
                  <a:schemeClr val="tx1"/>
                </a:solidFill>
              </a:rPr>
              <a:pPr eaLnBrk="1" hangingPunct="1">
                <a:spcBef>
                  <a:spcPct val="0"/>
                </a:spcBef>
                <a:buClrTx/>
                <a:buSzTx/>
                <a:buFontTx/>
                <a:buNone/>
              </a:pPr>
              <a:t>11</a:t>
            </a:fld>
            <a:endParaRPr lang="en-US" altLang="en-US" sz="1000">
              <a:solidFill>
                <a:schemeClr val="tx1"/>
              </a:solidFill>
            </a:endParaRPr>
          </a:p>
        </p:txBody>
      </p:sp>
      <p:sp>
        <p:nvSpPr>
          <p:cNvPr id="26636" name="Oval 12"/>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200" b="1">
                <a:solidFill>
                  <a:schemeClr val="bg1"/>
                </a:solidFill>
              </a:rPr>
              <a:t>Violet</a:t>
            </a:r>
          </a:p>
        </p:txBody>
      </p:sp>
      <p:sp>
        <p:nvSpPr>
          <p:cNvPr id="26637"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26638" name="Oval 19"/>
          <p:cNvSpPr>
            <a:spLocks noChangeArrowheads="1"/>
          </p:cNvSpPr>
          <p:nvPr/>
        </p:nvSpPr>
        <p:spPr bwMode="auto">
          <a:xfrm>
            <a:off x="6019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26639"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26640" name="Oval 24"/>
          <p:cNvSpPr>
            <a:spLocks noChangeArrowheads="1"/>
          </p:cNvSpPr>
          <p:nvPr/>
        </p:nvSpPr>
        <p:spPr bwMode="auto">
          <a:xfrm>
            <a:off x="6934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26641" name="Oval 25"/>
          <p:cNvSpPr>
            <a:spLocks noChangeArrowheads="1"/>
          </p:cNvSpPr>
          <p:nvPr/>
        </p:nvSpPr>
        <p:spPr bwMode="auto">
          <a:xfrm>
            <a:off x="5410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Orange</a:t>
            </a:r>
          </a:p>
        </p:txBody>
      </p:sp>
      <p:cxnSp>
        <p:nvCxnSpPr>
          <p:cNvPr id="26642" name="Straight Arrow Connector 23"/>
          <p:cNvCxnSpPr>
            <a:cxnSpLocks noChangeShapeType="1"/>
          </p:cNvCxnSpPr>
          <p:nvPr/>
        </p:nvCxnSpPr>
        <p:spPr bwMode="auto">
          <a:xfrm rot="5400000">
            <a:off x="6318250" y="3130550"/>
            <a:ext cx="1219200" cy="1143000"/>
          </a:xfrm>
          <a:prstGeom prst="straightConnector1">
            <a:avLst/>
          </a:prstGeom>
          <a:noFill/>
          <a:ln w="5715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val 13"/>
          <p:cNvSpPr>
            <a:spLocks noChangeArrowheads="1"/>
          </p:cNvSpPr>
          <p:nvPr/>
        </p:nvSpPr>
        <p:spPr bwMode="auto">
          <a:xfrm>
            <a:off x="6096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Red-Orange</a:t>
            </a:r>
          </a:p>
        </p:txBody>
      </p:sp>
      <p:sp>
        <p:nvSpPr>
          <p:cNvPr id="27651" name="Oval 14"/>
          <p:cNvSpPr>
            <a:spLocks noChangeArrowheads="1"/>
          </p:cNvSpPr>
          <p:nvPr/>
        </p:nvSpPr>
        <p:spPr bwMode="auto">
          <a:xfrm>
            <a:off x="4784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Yellow-Orange</a:t>
            </a:r>
          </a:p>
        </p:txBody>
      </p:sp>
      <p:sp>
        <p:nvSpPr>
          <p:cNvPr id="27652" name="Oval 15"/>
          <p:cNvSpPr>
            <a:spLocks noChangeArrowheads="1"/>
          </p:cNvSpPr>
          <p:nvPr/>
        </p:nvSpPr>
        <p:spPr bwMode="auto">
          <a:xfrm>
            <a:off x="5257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Yellow-Green</a:t>
            </a:r>
          </a:p>
        </p:txBody>
      </p:sp>
      <p:sp>
        <p:nvSpPr>
          <p:cNvPr id="27653" name="Oval 16"/>
          <p:cNvSpPr>
            <a:spLocks noChangeArrowheads="1"/>
          </p:cNvSpPr>
          <p:nvPr/>
        </p:nvSpPr>
        <p:spPr bwMode="auto">
          <a:xfrm>
            <a:off x="6781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Blue-Green</a:t>
            </a:r>
          </a:p>
        </p:txBody>
      </p:sp>
      <p:sp>
        <p:nvSpPr>
          <p:cNvPr id="27654" name="Oval 17"/>
          <p:cNvSpPr>
            <a:spLocks noChangeArrowheads="1"/>
          </p:cNvSpPr>
          <p:nvPr/>
        </p:nvSpPr>
        <p:spPr bwMode="auto">
          <a:xfrm>
            <a:off x="7931150" y="2773363"/>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Blue-Violet</a:t>
            </a:r>
          </a:p>
        </p:txBody>
      </p:sp>
      <p:sp>
        <p:nvSpPr>
          <p:cNvPr id="27655" name="Oval 20"/>
          <p:cNvSpPr>
            <a:spLocks noChangeArrowheads="1"/>
          </p:cNvSpPr>
          <p:nvPr/>
        </p:nvSpPr>
        <p:spPr bwMode="auto">
          <a:xfrm>
            <a:off x="7848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Red-Violet</a:t>
            </a:r>
          </a:p>
        </p:txBody>
      </p:sp>
      <p:sp>
        <p:nvSpPr>
          <p:cNvPr id="27656" name="Title 1"/>
          <p:cNvSpPr>
            <a:spLocks noGrp="1"/>
          </p:cNvSpPr>
          <p:nvPr>
            <p:ph type="title"/>
          </p:nvPr>
        </p:nvSpPr>
        <p:spPr/>
        <p:txBody>
          <a:bodyPr/>
          <a:lstStyle/>
          <a:p>
            <a:pPr eaLnBrk="1" hangingPunct="1"/>
            <a:r>
              <a:rPr lang="en-US" altLang="en-US"/>
              <a:t>Color Schemes</a:t>
            </a:r>
          </a:p>
        </p:txBody>
      </p:sp>
      <p:sp>
        <p:nvSpPr>
          <p:cNvPr id="27657" name="Content Placeholder 2"/>
          <p:cNvSpPr>
            <a:spLocks noGrp="1"/>
          </p:cNvSpPr>
          <p:nvPr>
            <p:ph idx="1"/>
          </p:nvPr>
        </p:nvSpPr>
        <p:spPr>
          <a:xfrm>
            <a:off x="304800" y="1676400"/>
            <a:ext cx="4191000" cy="4114800"/>
          </a:xfrm>
        </p:spPr>
        <p:txBody>
          <a:bodyPr/>
          <a:lstStyle/>
          <a:p>
            <a:pPr eaLnBrk="1" hangingPunct="1"/>
            <a:r>
              <a:rPr lang="en-US" altLang="en-US" b="1"/>
              <a:t>Split-complement colors</a:t>
            </a:r>
            <a:r>
              <a:rPr lang="en-US" altLang="en-US"/>
              <a:t>: </a:t>
            </a:r>
          </a:p>
          <a:p>
            <a:pPr lvl="1" eaLnBrk="1" hangingPunct="1"/>
            <a:r>
              <a:rPr lang="en-US" altLang="en-US"/>
              <a:t>Has three colors</a:t>
            </a:r>
          </a:p>
          <a:p>
            <a:pPr lvl="1" eaLnBrk="1" hangingPunct="1"/>
            <a:r>
              <a:rPr lang="en-US" altLang="en-US"/>
              <a:t>Pick a color</a:t>
            </a:r>
          </a:p>
          <a:p>
            <a:pPr lvl="1" eaLnBrk="1" hangingPunct="1"/>
            <a:r>
              <a:rPr lang="en-US" altLang="en-US"/>
              <a:t>Find the two adjacent colors of its complementary color</a:t>
            </a:r>
          </a:p>
        </p:txBody>
      </p:sp>
      <p:sp>
        <p:nvSpPr>
          <p:cNvPr id="27658" name="Date Placeholder 3"/>
          <p:cNvSpPr>
            <a:spLocks noGrp="1"/>
          </p:cNvSpPr>
          <p:nvPr>
            <p:ph type="dt" sz="quarter" idx="10"/>
          </p:nvPr>
        </p:nvSpPr>
        <p:spPr>
          <a:xfrm>
            <a:off x="457200" y="6248400"/>
            <a:ext cx="4648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7659"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BF586616-A999-476E-B974-44C02D00AAC8}" type="slidenum">
              <a:rPr lang="en-US" altLang="en-US" sz="1000" smtClean="0">
                <a:solidFill>
                  <a:schemeClr val="tx1"/>
                </a:solidFill>
              </a:rPr>
              <a:pPr eaLnBrk="1" hangingPunct="1">
                <a:spcBef>
                  <a:spcPct val="0"/>
                </a:spcBef>
                <a:buClrTx/>
                <a:buSzTx/>
                <a:buFontTx/>
                <a:buNone/>
              </a:pPr>
              <a:t>12</a:t>
            </a:fld>
            <a:endParaRPr lang="en-US" altLang="en-US" sz="1000">
              <a:solidFill>
                <a:schemeClr val="tx1"/>
              </a:solidFill>
            </a:endParaRPr>
          </a:p>
        </p:txBody>
      </p:sp>
      <p:sp>
        <p:nvSpPr>
          <p:cNvPr id="27660" name="Oval 12"/>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200" b="1">
                <a:solidFill>
                  <a:schemeClr val="bg1"/>
                </a:solidFill>
              </a:rPr>
              <a:t>Violet</a:t>
            </a:r>
          </a:p>
        </p:txBody>
      </p:sp>
      <p:sp>
        <p:nvSpPr>
          <p:cNvPr id="27661"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27662" name="Oval 19"/>
          <p:cNvSpPr>
            <a:spLocks noChangeArrowheads="1"/>
          </p:cNvSpPr>
          <p:nvPr/>
        </p:nvSpPr>
        <p:spPr bwMode="auto">
          <a:xfrm>
            <a:off x="6019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27663"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27664" name="Oval 24"/>
          <p:cNvSpPr>
            <a:spLocks noChangeArrowheads="1"/>
          </p:cNvSpPr>
          <p:nvPr/>
        </p:nvSpPr>
        <p:spPr bwMode="auto">
          <a:xfrm>
            <a:off x="6934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27665" name="Oval 25"/>
          <p:cNvSpPr>
            <a:spLocks noChangeArrowheads="1"/>
          </p:cNvSpPr>
          <p:nvPr/>
        </p:nvSpPr>
        <p:spPr bwMode="auto">
          <a:xfrm>
            <a:off x="5410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Orange</a:t>
            </a:r>
          </a:p>
        </p:txBody>
      </p:sp>
      <p:cxnSp>
        <p:nvCxnSpPr>
          <p:cNvPr id="27666" name="Straight Arrow Connector 23"/>
          <p:cNvCxnSpPr>
            <a:cxnSpLocks noChangeShapeType="1"/>
          </p:cNvCxnSpPr>
          <p:nvPr/>
        </p:nvCxnSpPr>
        <p:spPr bwMode="auto">
          <a:xfrm rot="5400000">
            <a:off x="6515100" y="3086100"/>
            <a:ext cx="990600" cy="9144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7667" name="Straight Arrow Connector 28"/>
          <p:cNvCxnSpPr>
            <a:cxnSpLocks noChangeShapeType="1"/>
            <a:endCxn id="27650" idx="0"/>
          </p:cNvCxnSpPr>
          <p:nvPr/>
        </p:nvCxnSpPr>
        <p:spPr bwMode="auto">
          <a:xfrm rot="16200000" flipH="1">
            <a:off x="6191250" y="4400550"/>
            <a:ext cx="762000" cy="381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7668" name="Straight Arrow Connector 32"/>
          <p:cNvCxnSpPr>
            <a:cxnSpLocks noChangeShapeType="1"/>
            <a:endCxn id="27651" idx="6"/>
          </p:cNvCxnSpPr>
          <p:nvPr/>
        </p:nvCxnSpPr>
        <p:spPr bwMode="auto">
          <a:xfrm rot="10800000" flipV="1">
            <a:off x="5775325" y="4038600"/>
            <a:ext cx="777875" cy="60325"/>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a:t>Color Schemes</a:t>
            </a:r>
          </a:p>
        </p:txBody>
      </p:sp>
      <p:sp>
        <p:nvSpPr>
          <p:cNvPr id="28675" name="Content Placeholder 2"/>
          <p:cNvSpPr>
            <a:spLocks noGrp="1"/>
          </p:cNvSpPr>
          <p:nvPr>
            <p:ph idx="1"/>
          </p:nvPr>
        </p:nvSpPr>
        <p:spPr>
          <a:xfrm>
            <a:off x="304800" y="1676400"/>
            <a:ext cx="4191000" cy="4114800"/>
          </a:xfrm>
        </p:spPr>
        <p:txBody>
          <a:bodyPr/>
          <a:lstStyle/>
          <a:p>
            <a:pPr eaLnBrk="1" hangingPunct="1"/>
            <a:r>
              <a:rPr lang="en-US" altLang="en-US" b="1"/>
              <a:t>Analogous colors</a:t>
            </a:r>
            <a:r>
              <a:rPr lang="en-US" altLang="en-US"/>
              <a:t>: </a:t>
            </a:r>
          </a:p>
          <a:p>
            <a:pPr lvl="1" eaLnBrk="1" hangingPunct="1"/>
            <a:r>
              <a:rPr lang="en-US" altLang="en-US"/>
              <a:t>Any three colors that are side by side on the color wheel </a:t>
            </a:r>
          </a:p>
        </p:txBody>
      </p:sp>
      <p:sp>
        <p:nvSpPr>
          <p:cNvPr id="28676" name="Date Placeholder 3"/>
          <p:cNvSpPr>
            <a:spLocks noGrp="1"/>
          </p:cNvSpPr>
          <p:nvPr>
            <p:ph type="dt" sz="quarter" idx="10"/>
          </p:nvPr>
        </p:nvSpPr>
        <p:spPr>
          <a:xfrm>
            <a:off x="457200" y="6248400"/>
            <a:ext cx="3810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8677"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AF6B1339-B4D8-40B1-872E-E51B9DD0C308}" type="slidenum">
              <a:rPr lang="en-US" altLang="en-US" sz="1000" smtClean="0">
                <a:solidFill>
                  <a:schemeClr val="tx1"/>
                </a:solidFill>
              </a:rPr>
              <a:pPr eaLnBrk="1" hangingPunct="1">
                <a:spcBef>
                  <a:spcPct val="0"/>
                </a:spcBef>
                <a:buClrTx/>
                <a:buSzTx/>
                <a:buFontTx/>
                <a:buNone/>
              </a:pPr>
              <a:t>13</a:t>
            </a:fld>
            <a:endParaRPr lang="en-US" altLang="en-US" sz="1000">
              <a:solidFill>
                <a:schemeClr val="tx1"/>
              </a:solidFill>
            </a:endParaRPr>
          </a:p>
        </p:txBody>
      </p:sp>
      <p:sp>
        <p:nvSpPr>
          <p:cNvPr id="28678" name="Oval 12"/>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200" b="1">
                <a:solidFill>
                  <a:schemeClr val="bg1"/>
                </a:solidFill>
              </a:rPr>
              <a:t>Violet</a:t>
            </a:r>
          </a:p>
        </p:txBody>
      </p:sp>
      <p:sp>
        <p:nvSpPr>
          <p:cNvPr id="28679"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28680" name="Oval 19"/>
          <p:cNvSpPr>
            <a:spLocks noChangeArrowheads="1"/>
          </p:cNvSpPr>
          <p:nvPr/>
        </p:nvSpPr>
        <p:spPr bwMode="auto">
          <a:xfrm>
            <a:off x="6019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28681"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28682" name="Oval 24"/>
          <p:cNvSpPr>
            <a:spLocks noChangeArrowheads="1"/>
          </p:cNvSpPr>
          <p:nvPr/>
        </p:nvSpPr>
        <p:spPr bwMode="auto">
          <a:xfrm>
            <a:off x="6934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28683" name="Oval 25"/>
          <p:cNvSpPr>
            <a:spLocks noChangeArrowheads="1"/>
          </p:cNvSpPr>
          <p:nvPr/>
        </p:nvSpPr>
        <p:spPr bwMode="auto">
          <a:xfrm>
            <a:off x="5410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Orange</a:t>
            </a:r>
          </a:p>
        </p:txBody>
      </p:sp>
      <p:sp>
        <p:nvSpPr>
          <p:cNvPr id="28684" name="Oval 13"/>
          <p:cNvSpPr>
            <a:spLocks noChangeArrowheads="1"/>
          </p:cNvSpPr>
          <p:nvPr/>
        </p:nvSpPr>
        <p:spPr bwMode="auto">
          <a:xfrm>
            <a:off x="6096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Red-Orange</a:t>
            </a:r>
          </a:p>
        </p:txBody>
      </p:sp>
      <p:sp>
        <p:nvSpPr>
          <p:cNvPr id="28685" name="Oval 14"/>
          <p:cNvSpPr>
            <a:spLocks noChangeArrowheads="1"/>
          </p:cNvSpPr>
          <p:nvPr/>
        </p:nvSpPr>
        <p:spPr bwMode="auto">
          <a:xfrm>
            <a:off x="4784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Yellow-Orange</a:t>
            </a:r>
          </a:p>
        </p:txBody>
      </p:sp>
      <p:sp>
        <p:nvSpPr>
          <p:cNvPr id="28686" name="Oval 15"/>
          <p:cNvSpPr>
            <a:spLocks noChangeArrowheads="1"/>
          </p:cNvSpPr>
          <p:nvPr/>
        </p:nvSpPr>
        <p:spPr bwMode="auto">
          <a:xfrm>
            <a:off x="5257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Yellow-Green</a:t>
            </a:r>
          </a:p>
        </p:txBody>
      </p:sp>
      <p:sp>
        <p:nvSpPr>
          <p:cNvPr id="28687" name="Oval 16"/>
          <p:cNvSpPr>
            <a:spLocks noChangeArrowheads="1"/>
          </p:cNvSpPr>
          <p:nvPr/>
        </p:nvSpPr>
        <p:spPr bwMode="auto">
          <a:xfrm>
            <a:off x="6781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Blue-Green</a:t>
            </a:r>
          </a:p>
        </p:txBody>
      </p:sp>
      <p:sp>
        <p:nvSpPr>
          <p:cNvPr id="28688" name="Oval 17"/>
          <p:cNvSpPr>
            <a:spLocks noChangeArrowheads="1"/>
          </p:cNvSpPr>
          <p:nvPr/>
        </p:nvSpPr>
        <p:spPr bwMode="auto">
          <a:xfrm>
            <a:off x="7931150" y="2790825"/>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Blue-Violet</a:t>
            </a:r>
          </a:p>
        </p:txBody>
      </p:sp>
      <p:sp>
        <p:nvSpPr>
          <p:cNvPr id="28689" name="Oval 20"/>
          <p:cNvSpPr>
            <a:spLocks noChangeArrowheads="1"/>
          </p:cNvSpPr>
          <p:nvPr/>
        </p:nvSpPr>
        <p:spPr bwMode="auto">
          <a:xfrm>
            <a:off x="7848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Red-Violet</a:t>
            </a:r>
          </a:p>
        </p:txBody>
      </p:sp>
      <p:cxnSp>
        <p:nvCxnSpPr>
          <p:cNvPr id="28690" name="Straight Arrow Connector 26"/>
          <p:cNvCxnSpPr>
            <a:cxnSpLocks noChangeShapeType="1"/>
          </p:cNvCxnSpPr>
          <p:nvPr/>
        </p:nvCxnSpPr>
        <p:spPr bwMode="auto">
          <a:xfrm rot="10800000" flipV="1">
            <a:off x="5791200" y="3581400"/>
            <a:ext cx="762000" cy="381000"/>
          </a:xfrm>
          <a:prstGeom prst="straightConnector1">
            <a:avLst/>
          </a:prstGeom>
          <a:noFill/>
          <a:ln w="5715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8691" name="Straight Arrow Connector 27"/>
          <p:cNvCxnSpPr>
            <a:cxnSpLocks noChangeShapeType="1"/>
          </p:cNvCxnSpPr>
          <p:nvPr/>
        </p:nvCxnSpPr>
        <p:spPr bwMode="auto">
          <a:xfrm rot="10800000">
            <a:off x="5867400" y="3429000"/>
            <a:ext cx="609600" cy="152400"/>
          </a:xfrm>
          <a:prstGeom prst="straightConnector1">
            <a:avLst/>
          </a:prstGeom>
          <a:noFill/>
          <a:ln w="5715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8692" name="Straight Arrow Connector 30"/>
          <p:cNvCxnSpPr>
            <a:cxnSpLocks noChangeShapeType="1"/>
          </p:cNvCxnSpPr>
          <p:nvPr/>
        </p:nvCxnSpPr>
        <p:spPr bwMode="auto">
          <a:xfrm rot="16200000" flipV="1">
            <a:off x="5979319" y="3023394"/>
            <a:ext cx="666750" cy="449262"/>
          </a:xfrm>
          <a:prstGeom prst="straightConnector1">
            <a:avLst/>
          </a:prstGeom>
          <a:noFill/>
          <a:ln w="5715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val 13"/>
          <p:cNvSpPr>
            <a:spLocks noChangeArrowheads="1"/>
          </p:cNvSpPr>
          <p:nvPr/>
        </p:nvSpPr>
        <p:spPr bwMode="auto">
          <a:xfrm>
            <a:off x="6096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Red-Orange</a:t>
            </a:r>
          </a:p>
        </p:txBody>
      </p:sp>
      <p:sp>
        <p:nvSpPr>
          <p:cNvPr id="29699" name="Oval 14"/>
          <p:cNvSpPr>
            <a:spLocks noChangeArrowheads="1"/>
          </p:cNvSpPr>
          <p:nvPr/>
        </p:nvSpPr>
        <p:spPr bwMode="auto">
          <a:xfrm>
            <a:off x="4784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Yellow-Orange</a:t>
            </a:r>
          </a:p>
        </p:txBody>
      </p:sp>
      <p:sp>
        <p:nvSpPr>
          <p:cNvPr id="29700" name="Oval 15"/>
          <p:cNvSpPr>
            <a:spLocks noChangeArrowheads="1"/>
          </p:cNvSpPr>
          <p:nvPr/>
        </p:nvSpPr>
        <p:spPr bwMode="auto">
          <a:xfrm>
            <a:off x="5257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Yellow-Green</a:t>
            </a:r>
          </a:p>
        </p:txBody>
      </p:sp>
      <p:sp>
        <p:nvSpPr>
          <p:cNvPr id="29701" name="Oval 16"/>
          <p:cNvSpPr>
            <a:spLocks noChangeArrowheads="1"/>
          </p:cNvSpPr>
          <p:nvPr/>
        </p:nvSpPr>
        <p:spPr bwMode="auto">
          <a:xfrm>
            <a:off x="6781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Blue-Green</a:t>
            </a:r>
          </a:p>
        </p:txBody>
      </p:sp>
      <p:sp>
        <p:nvSpPr>
          <p:cNvPr id="29702" name="Oval 17"/>
          <p:cNvSpPr>
            <a:spLocks noChangeArrowheads="1"/>
          </p:cNvSpPr>
          <p:nvPr/>
        </p:nvSpPr>
        <p:spPr bwMode="auto">
          <a:xfrm>
            <a:off x="7924800" y="2781300"/>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Blue-Violet</a:t>
            </a:r>
          </a:p>
        </p:txBody>
      </p:sp>
      <p:sp>
        <p:nvSpPr>
          <p:cNvPr id="29703" name="Oval 20"/>
          <p:cNvSpPr>
            <a:spLocks noChangeArrowheads="1"/>
          </p:cNvSpPr>
          <p:nvPr/>
        </p:nvSpPr>
        <p:spPr bwMode="auto">
          <a:xfrm>
            <a:off x="7848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Red-Violet</a:t>
            </a:r>
          </a:p>
        </p:txBody>
      </p:sp>
      <p:sp>
        <p:nvSpPr>
          <p:cNvPr id="29704" name="Title 1"/>
          <p:cNvSpPr>
            <a:spLocks noGrp="1"/>
          </p:cNvSpPr>
          <p:nvPr>
            <p:ph type="title"/>
          </p:nvPr>
        </p:nvSpPr>
        <p:spPr/>
        <p:txBody>
          <a:bodyPr/>
          <a:lstStyle/>
          <a:p>
            <a:pPr eaLnBrk="1" hangingPunct="1"/>
            <a:r>
              <a:rPr lang="en-US" altLang="en-US"/>
              <a:t>Color Schemes</a:t>
            </a:r>
          </a:p>
        </p:txBody>
      </p:sp>
      <p:sp>
        <p:nvSpPr>
          <p:cNvPr id="29705" name="Content Placeholder 2"/>
          <p:cNvSpPr>
            <a:spLocks noGrp="1"/>
          </p:cNvSpPr>
          <p:nvPr>
            <p:ph idx="1"/>
          </p:nvPr>
        </p:nvSpPr>
        <p:spPr>
          <a:xfrm>
            <a:off x="304800" y="1676400"/>
            <a:ext cx="4191000" cy="4114800"/>
          </a:xfrm>
        </p:spPr>
        <p:txBody>
          <a:bodyPr/>
          <a:lstStyle/>
          <a:p>
            <a:pPr eaLnBrk="1" hangingPunct="1"/>
            <a:r>
              <a:rPr lang="en-US" altLang="en-US" b="1"/>
              <a:t>Harmonious Pairs</a:t>
            </a:r>
            <a:r>
              <a:rPr lang="en-US" altLang="en-US"/>
              <a:t>: </a:t>
            </a:r>
          </a:p>
          <a:p>
            <a:pPr lvl="1" eaLnBrk="1" hangingPunct="1"/>
            <a:r>
              <a:rPr lang="en-US" altLang="en-US"/>
              <a:t>Has four colors that are split-complements of each other </a:t>
            </a:r>
          </a:p>
          <a:p>
            <a:pPr lvl="1" eaLnBrk="1" hangingPunct="1"/>
            <a:r>
              <a:rPr lang="en-US" altLang="en-US"/>
              <a:t>Find a complementary pair</a:t>
            </a:r>
          </a:p>
          <a:p>
            <a:pPr lvl="1" eaLnBrk="1" hangingPunct="1"/>
            <a:r>
              <a:rPr lang="en-US" altLang="en-US"/>
              <a:t>Locate the two adjacent colors for the original pair</a:t>
            </a:r>
          </a:p>
        </p:txBody>
      </p:sp>
      <p:sp>
        <p:nvSpPr>
          <p:cNvPr id="29706" name="Date Placeholder 3"/>
          <p:cNvSpPr>
            <a:spLocks noGrp="1"/>
          </p:cNvSpPr>
          <p:nvPr>
            <p:ph type="dt" sz="quarter" idx="10"/>
          </p:nvPr>
        </p:nvSpPr>
        <p:spPr>
          <a:xfrm>
            <a:off x="457200" y="6248400"/>
            <a:ext cx="4572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9707"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5AFB8A4D-C115-4525-88DD-B8BFD366E18C}" type="slidenum">
              <a:rPr lang="en-US" altLang="en-US" sz="1000" smtClean="0">
                <a:solidFill>
                  <a:schemeClr val="tx1"/>
                </a:solidFill>
              </a:rPr>
              <a:pPr eaLnBrk="1" hangingPunct="1">
                <a:spcBef>
                  <a:spcPct val="0"/>
                </a:spcBef>
                <a:buClrTx/>
                <a:buSzTx/>
                <a:buFontTx/>
                <a:buNone/>
              </a:pPr>
              <a:t>14</a:t>
            </a:fld>
            <a:endParaRPr lang="en-US" altLang="en-US" sz="1000">
              <a:solidFill>
                <a:schemeClr val="tx1"/>
              </a:solidFill>
            </a:endParaRPr>
          </a:p>
        </p:txBody>
      </p:sp>
      <p:sp>
        <p:nvSpPr>
          <p:cNvPr id="29708" name="Oval 12"/>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200" b="1">
                <a:solidFill>
                  <a:schemeClr val="bg1"/>
                </a:solidFill>
              </a:rPr>
              <a:t>Violet</a:t>
            </a:r>
          </a:p>
        </p:txBody>
      </p:sp>
      <p:sp>
        <p:nvSpPr>
          <p:cNvPr id="29709"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29710" name="Oval 19"/>
          <p:cNvSpPr>
            <a:spLocks noChangeArrowheads="1"/>
          </p:cNvSpPr>
          <p:nvPr/>
        </p:nvSpPr>
        <p:spPr bwMode="auto">
          <a:xfrm>
            <a:off x="6019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29711"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29712" name="Oval 24"/>
          <p:cNvSpPr>
            <a:spLocks noChangeArrowheads="1"/>
          </p:cNvSpPr>
          <p:nvPr/>
        </p:nvSpPr>
        <p:spPr bwMode="auto">
          <a:xfrm>
            <a:off x="6934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29713" name="Oval 25"/>
          <p:cNvSpPr>
            <a:spLocks noChangeArrowheads="1"/>
          </p:cNvSpPr>
          <p:nvPr/>
        </p:nvSpPr>
        <p:spPr bwMode="auto">
          <a:xfrm>
            <a:off x="5410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Orange</a:t>
            </a:r>
          </a:p>
        </p:txBody>
      </p:sp>
      <p:cxnSp>
        <p:nvCxnSpPr>
          <p:cNvPr id="29714" name="Straight Arrow Connector 29"/>
          <p:cNvCxnSpPr>
            <a:cxnSpLocks noChangeShapeType="1"/>
          </p:cNvCxnSpPr>
          <p:nvPr/>
        </p:nvCxnSpPr>
        <p:spPr bwMode="auto">
          <a:xfrm>
            <a:off x="6400800" y="3581400"/>
            <a:ext cx="1143000" cy="228600"/>
          </a:xfrm>
          <a:prstGeom prst="straightConnector1">
            <a:avLst/>
          </a:prstGeom>
          <a:noFill/>
          <a:ln w="5715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9715" name="Straight Arrow Connector 27"/>
          <p:cNvCxnSpPr>
            <a:cxnSpLocks noChangeShapeType="1"/>
            <a:endCxn id="29700" idx="5"/>
          </p:cNvCxnSpPr>
          <p:nvPr/>
        </p:nvCxnSpPr>
        <p:spPr bwMode="auto">
          <a:xfrm rot="16200000" flipV="1">
            <a:off x="5957094" y="3061494"/>
            <a:ext cx="666750" cy="373062"/>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9716" name="Straight Arrow Connector 30"/>
          <p:cNvCxnSpPr>
            <a:cxnSpLocks noChangeShapeType="1"/>
          </p:cNvCxnSpPr>
          <p:nvPr/>
        </p:nvCxnSpPr>
        <p:spPr bwMode="auto">
          <a:xfrm rot="10800000" flipV="1">
            <a:off x="5791200" y="3581400"/>
            <a:ext cx="685800" cy="3810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9717" name="Straight Arrow Connector 34"/>
          <p:cNvCxnSpPr>
            <a:cxnSpLocks noChangeShapeType="1"/>
          </p:cNvCxnSpPr>
          <p:nvPr/>
        </p:nvCxnSpPr>
        <p:spPr bwMode="auto">
          <a:xfrm flipV="1">
            <a:off x="7467600" y="3505200"/>
            <a:ext cx="525463" cy="3048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9718" name="Straight Arrow Connector 35"/>
          <p:cNvCxnSpPr>
            <a:cxnSpLocks noChangeShapeType="1"/>
            <a:endCxn id="29703" idx="1"/>
          </p:cNvCxnSpPr>
          <p:nvPr/>
        </p:nvCxnSpPr>
        <p:spPr bwMode="auto">
          <a:xfrm rot="16200000" flipH="1">
            <a:off x="7389813" y="3887787"/>
            <a:ext cx="681038" cy="525463"/>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a:t>Color Schemes</a:t>
            </a:r>
          </a:p>
        </p:txBody>
      </p:sp>
      <p:sp>
        <p:nvSpPr>
          <p:cNvPr id="30723" name="Content Placeholder 2"/>
          <p:cNvSpPr>
            <a:spLocks noGrp="1"/>
          </p:cNvSpPr>
          <p:nvPr>
            <p:ph idx="1"/>
          </p:nvPr>
        </p:nvSpPr>
        <p:spPr>
          <a:xfrm>
            <a:off x="152400" y="1447800"/>
            <a:ext cx="4724400" cy="4648200"/>
          </a:xfrm>
        </p:spPr>
        <p:txBody>
          <a:bodyPr/>
          <a:lstStyle/>
          <a:p>
            <a:pPr eaLnBrk="1" hangingPunct="1"/>
            <a:r>
              <a:rPr lang="en-US" altLang="en-US" sz="2200" b="1"/>
              <a:t>Triad colors</a:t>
            </a:r>
            <a:r>
              <a:rPr lang="en-US" altLang="en-US" sz="2200"/>
              <a:t>: </a:t>
            </a:r>
          </a:p>
          <a:p>
            <a:pPr lvl="1" eaLnBrk="1" hangingPunct="1"/>
            <a:r>
              <a:rPr lang="en-US" altLang="en-US" sz="2200"/>
              <a:t>3 colors that are equally distant from each other on the color wheel </a:t>
            </a:r>
          </a:p>
          <a:p>
            <a:pPr lvl="1" eaLnBrk="1" hangingPunct="1"/>
            <a:r>
              <a:rPr lang="en-US" altLang="en-US" sz="2200"/>
              <a:t>Most basic triad scheme is the 3 primary colors</a:t>
            </a:r>
          </a:p>
          <a:p>
            <a:pPr lvl="1" eaLnBrk="1" hangingPunct="1"/>
            <a:r>
              <a:rPr lang="en-US" altLang="en-US" sz="2200"/>
              <a:t>If you lay an equilateral triangle (triangle with all three sides the same length) in the middle of the color wheel, the tips of the triangle will point to three colors that make up a triadic scheme.</a:t>
            </a:r>
          </a:p>
          <a:p>
            <a:pPr lvl="1" eaLnBrk="1" hangingPunct="1"/>
            <a:endParaRPr lang="en-US" altLang="en-US" sz="2200"/>
          </a:p>
        </p:txBody>
      </p:sp>
      <p:sp>
        <p:nvSpPr>
          <p:cNvPr id="30724" name="Date Placeholder 3"/>
          <p:cNvSpPr>
            <a:spLocks noGrp="1"/>
          </p:cNvSpPr>
          <p:nvPr>
            <p:ph type="dt" sz="quarter" idx="10"/>
          </p:nvPr>
        </p:nvSpPr>
        <p:spPr>
          <a:xfrm>
            <a:off x="457200" y="6248400"/>
            <a:ext cx="4648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0725"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98C156D5-C5C7-4093-911E-DEB8EBFA381A}" type="slidenum">
              <a:rPr lang="en-US" altLang="en-US" sz="1000" smtClean="0">
                <a:solidFill>
                  <a:schemeClr val="tx1"/>
                </a:solidFill>
              </a:rPr>
              <a:pPr eaLnBrk="1" hangingPunct="1">
                <a:spcBef>
                  <a:spcPct val="0"/>
                </a:spcBef>
                <a:buClrTx/>
                <a:buSzTx/>
                <a:buFontTx/>
                <a:buNone/>
              </a:pPr>
              <a:t>15</a:t>
            </a:fld>
            <a:endParaRPr lang="en-US" altLang="en-US" sz="1000">
              <a:solidFill>
                <a:schemeClr val="tx1"/>
              </a:solidFill>
            </a:endParaRPr>
          </a:p>
        </p:txBody>
      </p:sp>
      <p:sp>
        <p:nvSpPr>
          <p:cNvPr id="30726" name="Oval 12"/>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200" b="1">
                <a:solidFill>
                  <a:schemeClr val="bg1"/>
                </a:solidFill>
              </a:rPr>
              <a:t>Violet</a:t>
            </a:r>
          </a:p>
        </p:txBody>
      </p:sp>
      <p:sp>
        <p:nvSpPr>
          <p:cNvPr id="30727"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30728" name="Oval 19"/>
          <p:cNvSpPr>
            <a:spLocks noChangeArrowheads="1"/>
          </p:cNvSpPr>
          <p:nvPr/>
        </p:nvSpPr>
        <p:spPr bwMode="auto">
          <a:xfrm>
            <a:off x="6019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30729"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30730" name="Oval 24"/>
          <p:cNvSpPr>
            <a:spLocks noChangeArrowheads="1"/>
          </p:cNvSpPr>
          <p:nvPr/>
        </p:nvSpPr>
        <p:spPr bwMode="auto">
          <a:xfrm>
            <a:off x="6934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30731" name="Oval 25"/>
          <p:cNvSpPr>
            <a:spLocks noChangeArrowheads="1"/>
          </p:cNvSpPr>
          <p:nvPr/>
        </p:nvSpPr>
        <p:spPr bwMode="auto">
          <a:xfrm>
            <a:off x="5410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Orange</a:t>
            </a:r>
          </a:p>
        </p:txBody>
      </p:sp>
      <p:sp>
        <p:nvSpPr>
          <p:cNvPr id="30732" name="Oval 13"/>
          <p:cNvSpPr>
            <a:spLocks noChangeArrowheads="1"/>
          </p:cNvSpPr>
          <p:nvPr/>
        </p:nvSpPr>
        <p:spPr bwMode="auto">
          <a:xfrm>
            <a:off x="6096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Red-Orange</a:t>
            </a:r>
          </a:p>
        </p:txBody>
      </p:sp>
      <p:sp>
        <p:nvSpPr>
          <p:cNvPr id="30733" name="Oval 14"/>
          <p:cNvSpPr>
            <a:spLocks noChangeArrowheads="1"/>
          </p:cNvSpPr>
          <p:nvPr/>
        </p:nvSpPr>
        <p:spPr bwMode="auto">
          <a:xfrm>
            <a:off x="4784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Yellow-Orange</a:t>
            </a:r>
          </a:p>
        </p:txBody>
      </p:sp>
      <p:sp>
        <p:nvSpPr>
          <p:cNvPr id="30734" name="Oval 15"/>
          <p:cNvSpPr>
            <a:spLocks noChangeArrowheads="1"/>
          </p:cNvSpPr>
          <p:nvPr/>
        </p:nvSpPr>
        <p:spPr bwMode="auto">
          <a:xfrm>
            <a:off x="5257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Yellow-Green</a:t>
            </a:r>
          </a:p>
        </p:txBody>
      </p:sp>
      <p:sp>
        <p:nvSpPr>
          <p:cNvPr id="30735" name="Oval 16"/>
          <p:cNvSpPr>
            <a:spLocks noChangeArrowheads="1"/>
          </p:cNvSpPr>
          <p:nvPr/>
        </p:nvSpPr>
        <p:spPr bwMode="auto">
          <a:xfrm>
            <a:off x="6781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Blue-Green</a:t>
            </a:r>
          </a:p>
        </p:txBody>
      </p:sp>
      <p:sp>
        <p:nvSpPr>
          <p:cNvPr id="30736" name="Oval 17"/>
          <p:cNvSpPr>
            <a:spLocks noChangeArrowheads="1"/>
          </p:cNvSpPr>
          <p:nvPr/>
        </p:nvSpPr>
        <p:spPr bwMode="auto">
          <a:xfrm>
            <a:off x="7932738" y="2727325"/>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Blue-Violet</a:t>
            </a:r>
          </a:p>
        </p:txBody>
      </p:sp>
      <p:sp>
        <p:nvSpPr>
          <p:cNvPr id="30737" name="Oval 20"/>
          <p:cNvSpPr>
            <a:spLocks noChangeArrowheads="1"/>
          </p:cNvSpPr>
          <p:nvPr/>
        </p:nvSpPr>
        <p:spPr bwMode="auto">
          <a:xfrm>
            <a:off x="7848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Red-Violet</a:t>
            </a:r>
          </a:p>
        </p:txBody>
      </p:sp>
      <p:cxnSp>
        <p:nvCxnSpPr>
          <p:cNvPr id="30738" name="Straight Arrow Connector 29"/>
          <p:cNvCxnSpPr>
            <a:cxnSpLocks noChangeShapeType="1"/>
          </p:cNvCxnSpPr>
          <p:nvPr/>
        </p:nvCxnSpPr>
        <p:spPr bwMode="auto">
          <a:xfrm flipV="1">
            <a:off x="6019800" y="3048000"/>
            <a:ext cx="1600200" cy="457200"/>
          </a:xfrm>
          <a:prstGeom prst="straightConnector1">
            <a:avLst/>
          </a:prstGeom>
          <a:noFill/>
          <a:ln w="381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30739" name="Straight Arrow Connector 31"/>
          <p:cNvCxnSpPr>
            <a:cxnSpLocks noChangeShapeType="1"/>
          </p:cNvCxnSpPr>
          <p:nvPr/>
        </p:nvCxnSpPr>
        <p:spPr bwMode="auto">
          <a:xfrm rot="16200000" flipH="1">
            <a:off x="6019800" y="3505200"/>
            <a:ext cx="1143000" cy="1143000"/>
          </a:xfrm>
          <a:prstGeom prst="straightConnector1">
            <a:avLst/>
          </a:prstGeom>
          <a:noFill/>
          <a:ln w="381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30740" name="Straight Arrow Connector 37"/>
          <p:cNvCxnSpPr>
            <a:cxnSpLocks noChangeShapeType="1"/>
            <a:stCxn id="30730" idx="1"/>
          </p:cNvCxnSpPr>
          <p:nvPr/>
        </p:nvCxnSpPr>
        <p:spPr bwMode="auto">
          <a:xfrm rot="5400000" flipH="1" flipV="1">
            <a:off x="6520657" y="3606006"/>
            <a:ext cx="1657350" cy="541337"/>
          </a:xfrm>
          <a:prstGeom prst="straightConnector1">
            <a:avLst/>
          </a:prstGeom>
          <a:noFill/>
          <a:ln w="381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a:t>Color Schemes</a:t>
            </a:r>
          </a:p>
        </p:txBody>
      </p:sp>
      <p:sp>
        <p:nvSpPr>
          <p:cNvPr id="31747" name="Content Placeholder 2"/>
          <p:cNvSpPr>
            <a:spLocks noGrp="1"/>
          </p:cNvSpPr>
          <p:nvPr>
            <p:ph idx="1"/>
          </p:nvPr>
        </p:nvSpPr>
        <p:spPr>
          <a:xfrm>
            <a:off x="304800" y="1676400"/>
            <a:ext cx="4191000" cy="4419600"/>
          </a:xfrm>
        </p:spPr>
        <p:txBody>
          <a:bodyPr/>
          <a:lstStyle/>
          <a:p>
            <a:pPr eaLnBrk="1" hangingPunct="1"/>
            <a:r>
              <a:rPr lang="en-US" altLang="en-US" sz="2800" b="1"/>
              <a:t>Tetrad colors</a:t>
            </a:r>
            <a:r>
              <a:rPr lang="en-US" altLang="en-US" sz="2800"/>
              <a:t>: </a:t>
            </a:r>
          </a:p>
          <a:p>
            <a:pPr lvl="1" eaLnBrk="1" hangingPunct="1"/>
            <a:r>
              <a:rPr lang="en-US" altLang="en-US" sz="2400"/>
              <a:t>Have four colors that are equally distant from each other on the color wheel </a:t>
            </a:r>
          </a:p>
          <a:p>
            <a:pPr lvl="1" eaLnBrk="1" hangingPunct="1"/>
            <a:r>
              <a:rPr lang="en-US" altLang="en-US" sz="2400"/>
              <a:t>If you lay a square in the middle of the color wheel, the tips of it will point to the four colors that make up a tetrad scheme.</a:t>
            </a:r>
          </a:p>
          <a:p>
            <a:pPr lvl="1" eaLnBrk="1" hangingPunct="1"/>
            <a:endParaRPr lang="en-US" altLang="en-US" sz="2400"/>
          </a:p>
        </p:txBody>
      </p:sp>
      <p:sp>
        <p:nvSpPr>
          <p:cNvPr id="31748" name="Date Placeholder 3"/>
          <p:cNvSpPr>
            <a:spLocks noGrp="1"/>
          </p:cNvSpPr>
          <p:nvPr>
            <p:ph type="dt" sz="quarter" idx="10"/>
          </p:nvPr>
        </p:nvSpPr>
        <p:spPr>
          <a:xfrm>
            <a:off x="457200" y="6248400"/>
            <a:ext cx="4495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1749"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3DBF87F1-6CD1-47C8-931F-DA871D763E64}" type="slidenum">
              <a:rPr lang="en-US" altLang="en-US" sz="1000" smtClean="0">
                <a:solidFill>
                  <a:schemeClr val="tx1"/>
                </a:solidFill>
              </a:rPr>
              <a:pPr eaLnBrk="1" hangingPunct="1">
                <a:spcBef>
                  <a:spcPct val="0"/>
                </a:spcBef>
                <a:buClrTx/>
                <a:buSzTx/>
                <a:buFontTx/>
                <a:buNone/>
              </a:pPr>
              <a:t>16</a:t>
            </a:fld>
            <a:endParaRPr lang="en-US" altLang="en-US" sz="1000">
              <a:solidFill>
                <a:schemeClr val="tx1"/>
              </a:solidFill>
            </a:endParaRPr>
          </a:p>
        </p:txBody>
      </p:sp>
      <p:sp>
        <p:nvSpPr>
          <p:cNvPr id="31750" name="Oval 12"/>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200" b="1">
                <a:solidFill>
                  <a:schemeClr val="bg1"/>
                </a:solidFill>
              </a:rPr>
              <a:t>Violet</a:t>
            </a:r>
          </a:p>
        </p:txBody>
      </p:sp>
      <p:sp>
        <p:nvSpPr>
          <p:cNvPr id="31751"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31752" name="Oval 19"/>
          <p:cNvSpPr>
            <a:spLocks noChangeArrowheads="1"/>
          </p:cNvSpPr>
          <p:nvPr/>
        </p:nvSpPr>
        <p:spPr bwMode="auto">
          <a:xfrm>
            <a:off x="6019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31753"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31754" name="Oval 24"/>
          <p:cNvSpPr>
            <a:spLocks noChangeArrowheads="1"/>
          </p:cNvSpPr>
          <p:nvPr/>
        </p:nvSpPr>
        <p:spPr bwMode="auto">
          <a:xfrm>
            <a:off x="6934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31755" name="Oval 25"/>
          <p:cNvSpPr>
            <a:spLocks noChangeArrowheads="1"/>
          </p:cNvSpPr>
          <p:nvPr/>
        </p:nvSpPr>
        <p:spPr bwMode="auto">
          <a:xfrm>
            <a:off x="5410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Orange</a:t>
            </a:r>
          </a:p>
        </p:txBody>
      </p:sp>
      <p:sp>
        <p:nvSpPr>
          <p:cNvPr id="31756" name="Oval 13"/>
          <p:cNvSpPr>
            <a:spLocks noChangeArrowheads="1"/>
          </p:cNvSpPr>
          <p:nvPr/>
        </p:nvSpPr>
        <p:spPr bwMode="auto">
          <a:xfrm>
            <a:off x="6096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Red-Orange</a:t>
            </a:r>
          </a:p>
        </p:txBody>
      </p:sp>
      <p:sp>
        <p:nvSpPr>
          <p:cNvPr id="31757" name="Oval 14"/>
          <p:cNvSpPr>
            <a:spLocks noChangeArrowheads="1"/>
          </p:cNvSpPr>
          <p:nvPr/>
        </p:nvSpPr>
        <p:spPr bwMode="auto">
          <a:xfrm>
            <a:off x="4784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Yellow-Orange</a:t>
            </a:r>
          </a:p>
        </p:txBody>
      </p:sp>
      <p:sp>
        <p:nvSpPr>
          <p:cNvPr id="31758" name="Oval 15"/>
          <p:cNvSpPr>
            <a:spLocks noChangeArrowheads="1"/>
          </p:cNvSpPr>
          <p:nvPr/>
        </p:nvSpPr>
        <p:spPr bwMode="auto">
          <a:xfrm>
            <a:off x="5257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Yellow-Green</a:t>
            </a:r>
          </a:p>
        </p:txBody>
      </p:sp>
      <p:sp>
        <p:nvSpPr>
          <p:cNvPr id="31759" name="Oval 16"/>
          <p:cNvSpPr>
            <a:spLocks noChangeArrowheads="1"/>
          </p:cNvSpPr>
          <p:nvPr/>
        </p:nvSpPr>
        <p:spPr bwMode="auto">
          <a:xfrm>
            <a:off x="6781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Blue-Green</a:t>
            </a:r>
          </a:p>
        </p:txBody>
      </p:sp>
      <p:sp>
        <p:nvSpPr>
          <p:cNvPr id="31760" name="Oval 17"/>
          <p:cNvSpPr>
            <a:spLocks noChangeArrowheads="1"/>
          </p:cNvSpPr>
          <p:nvPr/>
        </p:nvSpPr>
        <p:spPr bwMode="auto">
          <a:xfrm>
            <a:off x="7972425" y="2711450"/>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Blue-Violet</a:t>
            </a:r>
          </a:p>
        </p:txBody>
      </p:sp>
      <p:sp>
        <p:nvSpPr>
          <p:cNvPr id="31761" name="Oval 20"/>
          <p:cNvSpPr>
            <a:spLocks noChangeArrowheads="1"/>
          </p:cNvSpPr>
          <p:nvPr/>
        </p:nvSpPr>
        <p:spPr bwMode="auto">
          <a:xfrm>
            <a:off x="7848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b="1">
                <a:solidFill>
                  <a:schemeClr val="bg1"/>
                </a:solidFill>
              </a:rPr>
              <a:t>Red-Violet</a:t>
            </a:r>
          </a:p>
        </p:txBody>
      </p:sp>
      <p:cxnSp>
        <p:nvCxnSpPr>
          <p:cNvPr id="31762" name="Straight Arrow Connector 27"/>
          <p:cNvCxnSpPr>
            <a:cxnSpLocks noChangeShapeType="1"/>
          </p:cNvCxnSpPr>
          <p:nvPr/>
        </p:nvCxnSpPr>
        <p:spPr bwMode="auto">
          <a:xfrm rot="10800000">
            <a:off x="6096000" y="2743200"/>
            <a:ext cx="1905000" cy="1588"/>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1763" name="Straight Arrow Connector 30"/>
          <p:cNvCxnSpPr>
            <a:cxnSpLocks noChangeShapeType="1"/>
          </p:cNvCxnSpPr>
          <p:nvPr/>
        </p:nvCxnSpPr>
        <p:spPr bwMode="auto">
          <a:xfrm rot="16200000" flipH="1">
            <a:off x="5181600" y="3657600"/>
            <a:ext cx="1905000" cy="762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1764" name="Straight Arrow Connector 34"/>
          <p:cNvCxnSpPr>
            <a:cxnSpLocks noChangeShapeType="1"/>
          </p:cNvCxnSpPr>
          <p:nvPr/>
        </p:nvCxnSpPr>
        <p:spPr bwMode="auto">
          <a:xfrm rot="16200000" flipV="1">
            <a:off x="7010400" y="3657600"/>
            <a:ext cx="1905000" cy="762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1765" name="Straight Arrow Connector 35"/>
          <p:cNvCxnSpPr>
            <a:cxnSpLocks noChangeShapeType="1"/>
          </p:cNvCxnSpPr>
          <p:nvPr/>
        </p:nvCxnSpPr>
        <p:spPr bwMode="auto">
          <a:xfrm flipV="1">
            <a:off x="6172200" y="4572000"/>
            <a:ext cx="1828800" cy="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a:t>Color Scheme Example</a:t>
            </a:r>
          </a:p>
        </p:txBody>
      </p:sp>
      <p:sp>
        <p:nvSpPr>
          <p:cNvPr id="32771" name="Content Placeholder 2"/>
          <p:cNvSpPr>
            <a:spLocks noGrp="1"/>
          </p:cNvSpPr>
          <p:nvPr>
            <p:ph idx="1"/>
          </p:nvPr>
        </p:nvSpPr>
        <p:spPr>
          <a:xfrm>
            <a:off x="304800" y="1676400"/>
            <a:ext cx="4191000" cy="4495800"/>
          </a:xfrm>
        </p:spPr>
        <p:txBody>
          <a:bodyPr/>
          <a:lstStyle/>
          <a:p>
            <a:pPr eaLnBrk="1" hangingPunct="1"/>
            <a:r>
              <a:rPr lang="en-US" altLang="en-US" sz="2800" b="1"/>
              <a:t>Tetrad Pairs</a:t>
            </a:r>
            <a:endParaRPr lang="en-US" altLang="en-US" sz="2800"/>
          </a:p>
          <a:p>
            <a:pPr lvl="1" eaLnBrk="1" hangingPunct="1"/>
            <a:r>
              <a:rPr lang="en-US" altLang="en-US" sz="2400"/>
              <a:t>Place a square in the middle of the color wheel. </a:t>
            </a:r>
          </a:p>
          <a:p>
            <a:pPr lvl="1" eaLnBrk="1" hangingPunct="1"/>
            <a:r>
              <a:rPr lang="en-US" altLang="en-US" sz="2400"/>
              <a:t>Your four colors are located at the corners of the square.</a:t>
            </a:r>
          </a:p>
          <a:p>
            <a:pPr lvl="1" eaLnBrk="1" hangingPunct="1"/>
            <a:r>
              <a:rPr lang="en-US" altLang="en-US" sz="2400"/>
              <a:t>Choose two colors for the majority of your objects and let the other two colors be accents.</a:t>
            </a:r>
          </a:p>
        </p:txBody>
      </p:sp>
      <p:sp>
        <p:nvSpPr>
          <p:cNvPr id="32772" name="Date Placeholder 3"/>
          <p:cNvSpPr>
            <a:spLocks noGrp="1"/>
          </p:cNvSpPr>
          <p:nvPr>
            <p:ph type="dt" sz="quarter" idx="10"/>
          </p:nvPr>
        </p:nvSpPr>
        <p:spPr>
          <a:xfrm>
            <a:off x="457200" y="6248400"/>
            <a:ext cx="4572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2773"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CE2EF241-B65E-4AB0-BCF5-CD194854A4F3}" type="slidenum">
              <a:rPr lang="en-US" altLang="en-US" sz="1000" smtClean="0">
                <a:solidFill>
                  <a:schemeClr val="tx1"/>
                </a:solidFill>
              </a:rPr>
              <a:pPr eaLnBrk="1" hangingPunct="1">
                <a:spcBef>
                  <a:spcPct val="0"/>
                </a:spcBef>
                <a:buClrTx/>
                <a:buSzTx/>
                <a:buFontTx/>
                <a:buNone/>
              </a:pPr>
              <a:t>17</a:t>
            </a:fld>
            <a:endParaRPr lang="en-US" altLang="en-US" sz="1000">
              <a:solidFill>
                <a:schemeClr val="tx1"/>
              </a:solidFill>
            </a:endParaRPr>
          </a:p>
        </p:txBody>
      </p:sp>
      <p:grpSp>
        <p:nvGrpSpPr>
          <p:cNvPr id="32774" name="Group 23"/>
          <p:cNvGrpSpPr>
            <a:grpSpLocks/>
          </p:cNvGrpSpPr>
          <p:nvPr/>
        </p:nvGrpSpPr>
        <p:grpSpPr bwMode="auto">
          <a:xfrm>
            <a:off x="5105400" y="1676400"/>
            <a:ext cx="2133600" cy="1981200"/>
            <a:chOff x="5010150" y="1943100"/>
            <a:chExt cx="3905250" cy="3533775"/>
          </a:xfrm>
        </p:grpSpPr>
        <p:sp>
          <p:nvSpPr>
            <p:cNvPr id="32803" name="Oval 13"/>
            <p:cNvSpPr>
              <a:spLocks noChangeArrowheads="1"/>
            </p:cNvSpPr>
            <p:nvPr/>
          </p:nvSpPr>
          <p:spPr bwMode="auto">
            <a:xfrm>
              <a:off x="6115050" y="4562475"/>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p:txBody>
        </p:sp>
        <p:sp>
          <p:nvSpPr>
            <p:cNvPr id="32804" name="Oval 14"/>
            <p:cNvSpPr>
              <a:spLocks noChangeArrowheads="1"/>
            </p:cNvSpPr>
            <p:nvPr/>
          </p:nvSpPr>
          <p:spPr bwMode="auto">
            <a:xfrm>
              <a:off x="5010150" y="3575050"/>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2805" name="Oval 15"/>
            <p:cNvSpPr>
              <a:spLocks noChangeArrowheads="1"/>
            </p:cNvSpPr>
            <p:nvPr/>
          </p:nvSpPr>
          <p:spPr bwMode="auto">
            <a:xfrm>
              <a:off x="5372100" y="2352675"/>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2806" name="Oval 16"/>
            <p:cNvSpPr>
              <a:spLocks noChangeArrowheads="1"/>
            </p:cNvSpPr>
            <p:nvPr/>
          </p:nvSpPr>
          <p:spPr bwMode="auto">
            <a:xfrm>
              <a:off x="6734175" y="19431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2807" name="Oval 17"/>
            <p:cNvSpPr>
              <a:spLocks noChangeArrowheads="1"/>
            </p:cNvSpPr>
            <p:nvPr/>
          </p:nvSpPr>
          <p:spPr bwMode="auto">
            <a:xfrm>
              <a:off x="7848600" y="2759075"/>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p:txBody>
        </p:sp>
        <p:sp>
          <p:nvSpPr>
            <p:cNvPr id="32808" name="Oval 20"/>
            <p:cNvSpPr>
              <a:spLocks noChangeArrowheads="1"/>
            </p:cNvSpPr>
            <p:nvPr/>
          </p:nvSpPr>
          <p:spPr bwMode="auto">
            <a:xfrm>
              <a:off x="7543800" y="41910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p:txBody>
        </p:sp>
        <p:sp>
          <p:nvSpPr>
            <p:cNvPr id="32809" name="Oval 12"/>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p:txBody>
        </p:sp>
        <p:sp>
          <p:nvSpPr>
            <p:cNvPr id="32810"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2811" name="Oval 19"/>
            <p:cNvSpPr>
              <a:spLocks noChangeArrowheads="1"/>
            </p:cNvSpPr>
            <p:nvPr/>
          </p:nvSpPr>
          <p:spPr bwMode="auto">
            <a:xfrm>
              <a:off x="6019800" y="19812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2812"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2813" name="Oval 24"/>
            <p:cNvSpPr>
              <a:spLocks noChangeArrowheads="1"/>
            </p:cNvSpPr>
            <p:nvPr/>
          </p:nvSpPr>
          <p:spPr bwMode="auto">
            <a:xfrm>
              <a:off x="6934200" y="45339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2814" name="Oval 25"/>
            <p:cNvSpPr>
              <a:spLocks noChangeArrowheads="1"/>
            </p:cNvSpPr>
            <p:nvPr/>
          </p:nvSpPr>
          <p:spPr bwMode="auto">
            <a:xfrm>
              <a:off x="5429250" y="4219575"/>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p:txBody>
        </p:sp>
      </p:grpSp>
      <p:sp>
        <p:nvSpPr>
          <p:cNvPr id="32775" name="Rectangle 24"/>
          <p:cNvSpPr>
            <a:spLocks noChangeArrowheads="1"/>
          </p:cNvSpPr>
          <p:nvPr/>
        </p:nvSpPr>
        <p:spPr bwMode="auto">
          <a:xfrm>
            <a:off x="5743575" y="2238375"/>
            <a:ext cx="914400" cy="885825"/>
          </a:xfrm>
          <a:prstGeom prst="rect">
            <a:avLst/>
          </a:prstGeom>
          <a:solidFill>
            <a:srgbClr val="777777"/>
          </a:solidFill>
          <a:ln w="28575"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endParaRPr lang="en-US" altLang="en-US" sz="1800"/>
          </a:p>
        </p:txBody>
      </p:sp>
      <p:sp>
        <p:nvSpPr>
          <p:cNvPr id="32776" name="Oval 20"/>
          <p:cNvSpPr>
            <a:spLocks noChangeArrowheads="1"/>
          </p:cNvSpPr>
          <p:nvPr/>
        </p:nvSpPr>
        <p:spPr bwMode="auto">
          <a:xfrm>
            <a:off x="8077200" y="2895600"/>
            <a:ext cx="541338" cy="512763"/>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p:txBody>
      </p:sp>
      <p:sp>
        <p:nvSpPr>
          <p:cNvPr id="32777" name="Oval 15"/>
          <p:cNvSpPr>
            <a:spLocks noChangeArrowheads="1"/>
          </p:cNvSpPr>
          <p:nvPr/>
        </p:nvSpPr>
        <p:spPr bwMode="auto">
          <a:xfrm>
            <a:off x="8077200" y="2533650"/>
            <a:ext cx="541338" cy="512763"/>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2778" name="Oval 25"/>
          <p:cNvSpPr>
            <a:spLocks noChangeArrowheads="1"/>
          </p:cNvSpPr>
          <p:nvPr/>
        </p:nvSpPr>
        <p:spPr bwMode="auto">
          <a:xfrm>
            <a:off x="8077200" y="2181225"/>
            <a:ext cx="541338" cy="512763"/>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p:txBody>
      </p:sp>
      <p:sp>
        <p:nvSpPr>
          <p:cNvPr id="32779" name="Oval 18"/>
          <p:cNvSpPr>
            <a:spLocks noChangeArrowheads="1"/>
          </p:cNvSpPr>
          <p:nvPr/>
        </p:nvSpPr>
        <p:spPr bwMode="auto">
          <a:xfrm>
            <a:off x="8077200" y="1847850"/>
            <a:ext cx="541338" cy="512763"/>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0" name="Rectangle 29"/>
          <p:cNvSpPr/>
          <p:nvPr/>
        </p:nvSpPr>
        <p:spPr bwMode="auto">
          <a:xfrm>
            <a:off x="4876800" y="3962400"/>
            <a:ext cx="4038600" cy="20574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3" name="5-Point Star 32"/>
          <p:cNvSpPr/>
          <p:nvPr/>
        </p:nvSpPr>
        <p:spPr bwMode="auto">
          <a:xfrm rot="735886" flipH="1">
            <a:off x="4995863" y="5508625"/>
            <a:ext cx="457200" cy="457200"/>
          </a:xfrm>
          <a:prstGeom prst="star5">
            <a:avLst/>
          </a:prstGeom>
          <a:solidFill>
            <a:srgbClr val="0000FC"/>
          </a:solidFill>
          <a:ln w="19050"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34" name="5-Point Star 33"/>
          <p:cNvSpPr/>
          <p:nvPr/>
        </p:nvSpPr>
        <p:spPr bwMode="auto">
          <a:xfrm rot="20757427" flipH="1">
            <a:off x="8393113" y="5513388"/>
            <a:ext cx="457200" cy="457200"/>
          </a:xfrm>
          <a:prstGeom prst="star5">
            <a:avLst/>
          </a:prstGeom>
          <a:solidFill>
            <a:srgbClr val="0000FC"/>
          </a:solidFill>
          <a:ln w="19050"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35" name="Cloud 34"/>
          <p:cNvSpPr/>
          <p:nvPr/>
        </p:nvSpPr>
        <p:spPr bwMode="auto">
          <a:xfrm>
            <a:off x="5181600" y="4267200"/>
            <a:ext cx="609600" cy="381000"/>
          </a:xfrm>
          <a:prstGeom prst="cloud">
            <a:avLst/>
          </a:prstGeom>
          <a:solidFill>
            <a:srgbClr val="B701AA"/>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1" name="5-Point Star 30"/>
          <p:cNvSpPr/>
          <p:nvPr/>
        </p:nvSpPr>
        <p:spPr bwMode="auto">
          <a:xfrm rot="20864114">
            <a:off x="4967288" y="4024313"/>
            <a:ext cx="457200" cy="457200"/>
          </a:xfrm>
          <a:prstGeom prst="star5">
            <a:avLst/>
          </a:prstGeom>
          <a:solidFill>
            <a:srgbClr val="0000FC"/>
          </a:solidFill>
          <a:ln w="19050"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36" name="Cloud 35"/>
          <p:cNvSpPr/>
          <p:nvPr/>
        </p:nvSpPr>
        <p:spPr bwMode="auto">
          <a:xfrm>
            <a:off x="5715000" y="4114800"/>
            <a:ext cx="609600" cy="381000"/>
          </a:xfrm>
          <a:prstGeom prst="cloud">
            <a:avLst/>
          </a:prstGeom>
          <a:solidFill>
            <a:srgbClr val="B6F600"/>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7" name="Cloud 36"/>
          <p:cNvSpPr/>
          <p:nvPr/>
        </p:nvSpPr>
        <p:spPr bwMode="auto">
          <a:xfrm>
            <a:off x="6172200" y="4191000"/>
            <a:ext cx="609600" cy="381000"/>
          </a:xfrm>
          <a:prstGeom prst="cloud">
            <a:avLst/>
          </a:prstGeom>
          <a:solidFill>
            <a:srgbClr val="FF9900"/>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9" name="Cloud 38"/>
          <p:cNvSpPr/>
          <p:nvPr/>
        </p:nvSpPr>
        <p:spPr bwMode="auto">
          <a:xfrm>
            <a:off x="7086600" y="4191000"/>
            <a:ext cx="609600" cy="381000"/>
          </a:xfrm>
          <a:prstGeom prst="cloud">
            <a:avLst/>
          </a:prstGeom>
          <a:solidFill>
            <a:srgbClr val="FF9900"/>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8" name="Cloud 37"/>
          <p:cNvSpPr/>
          <p:nvPr/>
        </p:nvSpPr>
        <p:spPr bwMode="auto">
          <a:xfrm>
            <a:off x="6629400" y="4038600"/>
            <a:ext cx="609600" cy="381000"/>
          </a:xfrm>
          <a:prstGeom prst="cloud">
            <a:avLst/>
          </a:prstGeom>
          <a:solidFill>
            <a:srgbClr val="B6F600"/>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1" name="Cloud 40"/>
          <p:cNvSpPr/>
          <p:nvPr/>
        </p:nvSpPr>
        <p:spPr bwMode="auto">
          <a:xfrm>
            <a:off x="8001000" y="4114800"/>
            <a:ext cx="609600" cy="381000"/>
          </a:xfrm>
          <a:prstGeom prst="cloud">
            <a:avLst/>
          </a:prstGeom>
          <a:solidFill>
            <a:srgbClr val="B6F600"/>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2" name="5-Point Star 31"/>
          <p:cNvSpPr/>
          <p:nvPr/>
        </p:nvSpPr>
        <p:spPr bwMode="auto">
          <a:xfrm rot="842573">
            <a:off x="8364538" y="4030663"/>
            <a:ext cx="457200" cy="457200"/>
          </a:xfrm>
          <a:prstGeom prst="star5">
            <a:avLst/>
          </a:prstGeom>
          <a:solidFill>
            <a:srgbClr val="0000FC"/>
          </a:solidFill>
          <a:ln w="19050"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40" name="Cloud 39"/>
          <p:cNvSpPr/>
          <p:nvPr/>
        </p:nvSpPr>
        <p:spPr bwMode="auto">
          <a:xfrm>
            <a:off x="7543800" y="4038600"/>
            <a:ext cx="609600" cy="381000"/>
          </a:xfrm>
          <a:prstGeom prst="cloud">
            <a:avLst/>
          </a:prstGeom>
          <a:solidFill>
            <a:srgbClr val="B701AA"/>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3" name="Teardrop 42"/>
          <p:cNvSpPr/>
          <p:nvPr/>
        </p:nvSpPr>
        <p:spPr bwMode="auto">
          <a:xfrm rot="18597009">
            <a:off x="5191918" y="5018882"/>
            <a:ext cx="284163" cy="158750"/>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44" name="Teardrop 43"/>
          <p:cNvSpPr/>
          <p:nvPr/>
        </p:nvSpPr>
        <p:spPr bwMode="auto">
          <a:xfrm rot="18597009">
            <a:off x="5725319" y="5490369"/>
            <a:ext cx="284162" cy="1587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5" name="Teardrop 44"/>
          <p:cNvSpPr/>
          <p:nvPr/>
        </p:nvSpPr>
        <p:spPr bwMode="auto">
          <a:xfrm rot="18597009">
            <a:off x="6334919" y="4880769"/>
            <a:ext cx="284162" cy="158750"/>
          </a:xfrm>
          <a:prstGeom prst="teardrop">
            <a:avLst/>
          </a:prstGeom>
          <a:solidFill>
            <a:srgbClr val="0000FC"/>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6" name="Teardrop 45"/>
          <p:cNvSpPr/>
          <p:nvPr/>
        </p:nvSpPr>
        <p:spPr bwMode="auto">
          <a:xfrm rot="18597009">
            <a:off x="7096919" y="5185569"/>
            <a:ext cx="284162" cy="1587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7" name="Teardrop 46"/>
          <p:cNvSpPr/>
          <p:nvPr/>
        </p:nvSpPr>
        <p:spPr bwMode="auto">
          <a:xfrm rot="18597009">
            <a:off x="7630319" y="4804569"/>
            <a:ext cx="284162" cy="158750"/>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48" name="Teardrop 47"/>
          <p:cNvSpPr/>
          <p:nvPr/>
        </p:nvSpPr>
        <p:spPr bwMode="auto">
          <a:xfrm rot="18597009">
            <a:off x="8316119" y="5109369"/>
            <a:ext cx="284162" cy="158750"/>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49" name="Teardrop 48"/>
          <p:cNvSpPr/>
          <p:nvPr/>
        </p:nvSpPr>
        <p:spPr bwMode="auto">
          <a:xfrm rot="18597009">
            <a:off x="5807075" y="4851400"/>
            <a:ext cx="196850" cy="1333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50" name="Teardrop 49"/>
          <p:cNvSpPr/>
          <p:nvPr/>
        </p:nvSpPr>
        <p:spPr bwMode="auto">
          <a:xfrm rot="18597009">
            <a:off x="6199982" y="5350669"/>
            <a:ext cx="96837" cy="117475"/>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51" name="Teardrop 50"/>
          <p:cNvSpPr/>
          <p:nvPr/>
        </p:nvSpPr>
        <p:spPr bwMode="auto">
          <a:xfrm rot="18597009">
            <a:off x="6704806" y="5564982"/>
            <a:ext cx="153987" cy="69850"/>
          </a:xfrm>
          <a:prstGeom prst="teardrop">
            <a:avLst/>
          </a:prstGeom>
          <a:solidFill>
            <a:srgbClr val="0000FC"/>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52" name="Teardrop 51"/>
          <p:cNvSpPr/>
          <p:nvPr/>
        </p:nvSpPr>
        <p:spPr bwMode="auto">
          <a:xfrm rot="18597009">
            <a:off x="6933406" y="4726782"/>
            <a:ext cx="153987" cy="69850"/>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53" name="Teardrop 52"/>
          <p:cNvSpPr/>
          <p:nvPr/>
        </p:nvSpPr>
        <p:spPr bwMode="auto">
          <a:xfrm rot="18597009">
            <a:off x="7723982" y="5426869"/>
            <a:ext cx="96837" cy="117475"/>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a:defRPr/>
            </a:pP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15"/>
          <p:cNvSpPr>
            <a:spLocks noChangeArrowheads="1"/>
          </p:cNvSpPr>
          <p:nvPr/>
        </p:nvSpPr>
        <p:spPr bwMode="auto">
          <a:xfrm>
            <a:off x="8077200" y="2819400"/>
            <a:ext cx="541338" cy="512763"/>
          </a:xfrm>
          <a:prstGeom prst="ellipse">
            <a:avLst/>
          </a:prstGeom>
          <a:solidFill>
            <a:srgbClr val="9900C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3795" name="Title 1"/>
          <p:cNvSpPr>
            <a:spLocks noGrp="1"/>
          </p:cNvSpPr>
          <p:nvPr>
            <p:ph type="title"/>
          </p:nvPr>
        </p:nvSpPr>
        <p:spPr/>
        <p:txBody>
          <a:bodyPr/>
          <a:lstStyle/>
          <a:p>
            <a:pPr eaLnBrk="1" hangingPunct="1"/>
            <a:r>
              <a:rPr lang="en-US" altLang="en-US"/>
              <a:t>Color Scheme Example</a:t>
            </a:r>
          </a:p>
        </p:txBody>
      </p:sp>
      <p:sp>
        <p:nvSpPr>
          <p:cNvPr id="33796" name="Content Placeholder 2"/>
          <p:cNvSpPr>
            <a:spLocks noGrp="1"/>
          </p:cNvSpPr>
          <p:nvPr>
            <p:ph idx="1"/>
          </p:nvPr>
        </p:nvSpPr>
        <p:spPr>
          <a:xfrm>
            <a:off x="304800" y="1676400"/>
            <a:ext cx="4191000" cy="4495800"/>
          </a:xfrm>
        </p:spPr>
        <p:txBody>
          <a:bodyPr/>
          <a:lstStyle/>
          <a:p>
            <a:pPr eaLnBrk="1" hangingPunct="1"/>
            <a:r>
              <a:rPr lang="en-US" altLang="en-US" sz="2800" b="1"/>
              <a:t>Analogous Scheme</a:t>
            </a:r>
            <a:r>
              <a:rPr lang="en-US" altLang="en-US" sz="2800"/>
              <a:t> </a:t>
            </a:r>
          </a:p>
          <a:p>
            <a:pPr lvl="1" eaLnBrk="1" hangingPunct="1"/>
            <a:r>
              <a:rPr lang="en-US" altLang="en-US" sz="2400"/>
              <a:t>Choose any 3 colors that are side by side on the color wheel.</a:t>
            </a:r>
          </a:p>
          <a:p>
            <a:pPr lvl="1" eaLnBrk="1" hangingPunct="1"/>
            <a:r>
              <a:rPr lang="en-US" altLang="en-US" sz="2400"/>
              <a:t>Any neutral color may be brought in as an accent.</a:t>
            </a:r>
          </a:p>
        </p:txBody>
      </p:sp>
      <p:sp>
        <p:nvSpPr>
          <p:cNvPr id="33797" name="Date Placeholder 3"/>
          <p:cNvSpPr>
            <a:spLocks noGrp="1"/>
          </p:cNvSpPr>
          <p:nvPr>
            <p:ph type="dt" sz="quarter" idx="10"/>
          </p:nvPr>
        </p:nvSpPr>
        <p:spPr>
          <a:xfrm>
            <a:off x="457200" y="6248400"/>
            <a:ext cx="571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3798"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4E5812EC-EFBA-4187-AB04-BED37F0CDD9D}" type="slidenum">
              <a:rPr lang="en-US" altLang="en-US" sz="1000" smtClean="0">
                <a:solidFill>
                  <a:schemeClr val="tx1"/>
                </a:solidFill>
              </a:rPr>
              <a:pPr eaLnBrk="1" hangingPunct="1">
                <a:spcBef>
                  <a:spcPct val="0"/>
                </a:spcBef>
                <a:buClrTx/>
                <a:buSzTx/>
                <a:buFontTx/>
                <a:buNone/>
              </a:pPr>
              <a:t>18</a:t>
            </a:fld>
            <a:endParaRPr lang="en-US" altLang="en-US" sz="1000">
              <a:solidFill>
                <a:schemeClr val="tx1"/>
              </a:solidFill>
            </a:endParaRPr>
          </a:p>
        </p:txBody>
      </p:sp>
      <p:grpSp>
        <p:nvGrpSpPr>
          <p:cNvPr id="33799" name="Group 23"/>
          <p:cNvGrpSpPr>
            <a:grpSpLocks/>
          </p:cNvGrpSpPr>
          <p:nvPr/>
        </p:nvGrpSpPr>
        <p:grpSpPr bwMode="auto">
          <a:xfrm>
            <a:off x="5105400" y="1676400"/>
            <a:ext cx="2133600" cy="1981200"/>
            <a:chOff x="5010150" y="1943100"/>
            <a:chExt cx="3905250" cy="3533775"/>
          </a:xfrm>
        </p:grpSpPr>
        <p:sp>
          <p:nvSpPr>
            <p:cNvPr id="33828" name="Oval 13"/>
            <p:cNvSpPr>
              <a:spLocks noChangeArrowheads="1"/>
            </p:cNvSpPr>
            <p:nvPr/>
          </p:nvSpPr>
          <p:spPr bwMode="auto">
            <a:xfrm>
              <a:off x="6115050" y="4562475"/>
              <a:ext cx="990600" cy="914400"/>
            </a:xfrm>
            <a:prstGeom prst="ellipse">
              <a:avLst/>
            </a:prstGeom>
            <a:solidFill>
              <a:srgbClr val="FC6204"/>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p:txBody>
        </p:sp>
        <p:sp>
          <p:nvSpPr>
            <p:cNvPr id="33829" name="Oval 14"/>
            <p:cNvSpPr>
              <a:spLocks noChangeArrowheads="1"/>
            </p:cNvSpPr>
            <p:nvPr/>
          </p:nvSpPr>
          <p:spPr bwMode="auto">
            <a:xfrm>
              <a:off x="5010150" y="3575050"/>
              <a:ext cx="990600" cy="914400"/>
            </a:xfrm>
            <a:prstGeom prst="ellipse">
              <a:avLst/>
            </a:prstGeom>
            <a:solidFill>
              <a:srgbClr val="F9CB07"/>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3830" name="Oval 15"/>
            <p:cNvSpPr>
              <a:spLocks noChangeArrowheads="1"/>
            </p:cNvSpPr>
            <p:nvPr/>
          </p:nvSpPr>
          <p:spPr bwMode="auto">
            <a:xfrm>
              <a:off x="5372100" y="2352675"/>
              <a:ext cx="990600" cy="914400"/>
            </a:xfrm>
            <a:prstGeom prst="ellipse">
              <a:avLst/>
            </a:prstGeom>
            <a:solidFill>
              <a:srgbClr val="C2F40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3831" name="Oval 16"/>
            <p:cNvSpPr>
              <a:spLocks noChangeArrowheads="1"/>
            </p:cNvSpPr>
            <p:nvPr/>
          </p:nvSpPr>
          <p:spPr bwMode="auto">
            <a:xfrm>
              <a:off x="6734175" y="1943100"/>
              <a:ext cx="990600" cy="914400"/>
            </a:xfrm>
            <a:prstGeom prst="ellipse">
              <a:avLst/>
            </a:prstGeom>
            <a:solidFill>
              <a:srgbClr val="14ECC3"/>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3832" name="Oval 17"/>
            <p:cNvSpPr>
              <a:spLocks noChangeArrowheads="1"/>
            </p:cNvSpPr>
            <p:nvPr/>
          </p:nvSpPr>
          <p:spPr bwMode="auto">
            <a:xfrm>
              <a:off x="7848600" y="2759075"/>
              <a:ext cx="990600" cy="914400"/>
            </a:xfrm>
            <a:prstGeom prst="ellipse">
              <a:avLst/>
            </a:prstGeom>
            <a:solidFill>
              <a:srgbClr val="8C04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p:txBody>
        </p:sp>
        <p:sp>
          <p:nvSpPr>
            <p:cNvPr id="33833" name="Oval 20"/>
            <p:cNvSpPr>
              <a:spLocks noChangeArrowheads="1"/>
            </p:cNvSpPr>
            <p:nvPr/>
          </p:nvSpPr>
          <p:spPr bwMode="auto">
            <a:xfrm>
              <a:off x="7543800" y="4191000"/>
              <a:ext cx="990600" cy="914400"/>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p:txBody>
        </p:sp>
        <p:sp>
          <p:nvSpPr>
            <p:cNvPr id="33834" name="Oval 12"/>
            <p:cNvSpPr>
              <a:spLocks noChangeArrowheads="1"/>
            </p:cNvSpPr>
            <p:nvPr/>
          </p:nvSpPr>
          <p:spPr bwMode="auto">
            <a:xfrm>
              <a:off x="7924800" y="3505200"/>
              <a:ext cx="990600" cy="914400"/>
            </a:xfrm>
            <a:prstGeom prst="ellipse">
              <a:avLst/>
            </a:prstGeom>
            <a:solidFill>
              <a:srgbClr val="9900C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p:txBody>
        </p:sp>
        <p:sp>
          <p:nvSpPr>
            <p:cNvPr id="33835"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3836" name="Oval 19"/>
            <p:cNvSpPr>
              <a:spLocks noChangeArrowheads="1"/>
            </p:cNvSpPr>
            <p:nvPr/>
          </p:nvSpPr>
          <p:spPr bwMode="auto">
            <a:xfrm>
              <a:off x="6019800" y="19812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3837" name="Oval 22"/>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3838" name="Oval 24"/>
            <p:cNvSpPr>
              <a:spLocks noChangeArrowheads="1"/>
            </p:cNvSpPr>
            <p:nvPr/>
          </p:nvSpPr>
          <p:spPr bwMode="auto">
            <a:xfrm>
              <a:off x="6934200" y="45339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p:txBody>
        </p:sp>
        <p:sp>
          <p:nvSpPr>
            <p:cNvPr id="33839" name="Oval 25"/>
            <p:cNvSpPr>
              <a:spLocks noChangeArrowheads="1"/>
            </p:cNvSpPr>
            <p:nvPr/>
          </p:nvSpPr>
          <p:spPr bwMode="auto">
            <a:xfrm>
              <a:off x="5429250" y="4219575"/>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p:txBody>
        </p:sp>
      </p:grpSp>
      <p:sp>
        <p:nvSpPr>
          <p:cNvPr id="33800" name="Oval 20"/>
          <p:cNvSpPr>
            <a:spLocks noChangeArrowheads="1"/>
          </p:cNvSpPr>
          <p:nvPr/>
        </p:nvSpPr>
        <p:spPr bwMode="auto">
          <a:xfrm>
            <a:off x="8077200" y="2514600"/>
            <a:ext cx="541338" cy="512763"/>
          </a:xfrm>
          <a:prstGeom prst="ellipse">
            <a:avLst/>
          </a:prstGeom>
          <a:solidFill>
            <a:srgbClr val="BB458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p:txBody>
      </p:sp>
      <p:sp>
        <p:nvSpPr>
          <p:cNvPr id="33801" name="Oval 25"/>
          <p:cNvSpPr>
            <a:spLocks noChangeArrowheads="1"/>
          </p:cNvSpPr>
          <p:nvPr/>
        </p:nvSpPr>
        <p:spPr bwMode="auto">
          <a:xfrm>
            <a:off x="8077200" y="2181225"/>
            <a:ext cx="541338" cy="512763"/>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p:txBody>
      </p:sp>
      <p:sp>
        <p:nvSpPr>
          <p:cNvPr id="30" name="Rectangle 29"/>
          <p:cNvSpPr/>
          <p:nvPr/>
        </p:nvSpPr>
        <p:spPr bwMode="auto">
          <a:xfrm>
            <a:off x="4876800" y="3962400"/>
            <a:ext cx="4038600" cy="20574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3" name="5-Point Star 32"/>
          <p:cNvSpPr/>
          <p:nvPr/>
        </p:nvSpPr>
        <p:spPr bwMode="auto">
          <a:xfrm rot="735886" flipH="1">
            <a:off x="4995863" y="5508625"/>
            <a:ext cx="457200" cy="457200"/>
          </a:xfrm>
          <a:prstGeom prst="star5">
            <a:avLst/>
          </a:prstGeom>
          <a:solidFill>
            <a:srgbClr val="9900CC"/>
          </a:solidFill>
          <a:ln w="28575"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4" name="5-Point Star 33"/>
          <p:cNvSpPr/>
          <p:nvPr/>
        </p:nvSpPr>
        <p:spPr bwMode="auto">
          <a:xfrm rot="20757427" flipH="1">
            <a:off x="8393113" y="5513388"/>
            <a:ext cx="457200" cy="457200"/>
          </a:xfrm>
          <a:prstGeom prst="star5">
            <a:avLst/>
          </a:prstGeom>
          <a:solidFill>
            <a:srgbClr val="9900CC"/>
          </a:solidFill>
          <a:ln w="28575"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5" name="Cloud 34"/>
          <p:cNvSpPr/>
          <p:nvPr/>
        </p:nvSpPr>
        <p:spPr bwMode="auto">
          <a:xfrm>
            <a:off x="5181600" y="4267200"/>
            <a:ext cx="609600" cy="381000"/>
          </a:xfrm>
          <a:prstGeom prst="cloud">
            <a:avLst/>
          </a:prstGeom>
          <a:solidFill>
            <a:srgbClr val="9900CC"/>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1" name="5-Point Star 30"/>
          <p:cNvSpPr/>
          <p:nvPr/>
        </p:nvSpPr>
        <p:spPr bwMode="auto">
          <a:xfrm rot="20864114">
            <a:off x="4967288" y="4024313"/>
            <a:ext cx="457200" cy="457200"/>
          </a:xfrm>
          <a:prstGeom prst="star5">
            <a:avLst/>
          </a:prstGeom>
          <a:solidFill>
            <a:srgbClr val="B701AA"/>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6" name="Cloud 35"/>
          <p:cNvSpPr/>
          <p:nvPr/>
        </p:nvSpPr>
        <p:spPr bwMode="auto">
          <a:xfrm>
            <a:off x="5715000" y="4114800"/>
            <a:ext cx="609600" cy="381000"/>
          </a:xfrm>
          <a:prstGeom prst="cloud">
            <a:avLst/>
          </a:prstGeom>
          <a:solidFill>
            <a:srgbClr val="B701AA"/>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7" name="Cloud 36"/>
          <p:cNvSpPr/>
          <p:nvPr/>
        </p:nvSpPr>
        <p:spPr bwMode="auto">
          <a:xfrm>
            <a:off x="6172200" y="4191000"/>
            <a:ext cx="609600" cy="381000"/>
          </a:xfrm>
          <a:prstGeom prst="cloud">
            <a:avLst/>
          </a:prstGeom>
          <a:solidFill>
            <a:srgbClr val="9900CC"/>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9" name="Cloud 38"/>
          <p:cNvSpPr/>
          <p:nvPr/>
        </p:nvSpPr>
        <p:spPr bwMode="auto">
          <a:xfrm>
            <a:off x="7086600" y="4191000"/>
            <a:ext cx="609600" cy="381000"/>
          </a:xfrm>
          <a:prstGeom prst="cloud">
            <a:avLst/>
          </a:prstGeom>
          <a:solidFill>
            <a:srgbClr val="9900CC"/>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8" name="Cloud 37"/>
          <p:cNvSpPr/>
          <p:nvPr/>
        </p:nvSpPr>
        <p:spPr bwMode="auto">
          <a:xfrm>
            <a:off x="6629400" y="4038600"/>
            <a:ext cx="609600" cy="381000"/>
          </a:xfrm>
          <a:prstGeom prst="cloud">
            <a:avLst/>
          </a:prstGeom>
          <a:solidFill>
            <a:srgbClr val="B701AA"/>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1" name="Cloud 40"/>
          <p:cNvSpPr/>
          <p:nvPr/>
        </p:nvSpPr>
        <p:spPr bwMode="auto">
          <a:xfrm>
            <a:off x="8001000" y="4114800"/>
            <a:ext cx="609600" cy="381000"/>
          </a:xfrm>
          <a:prstGeom prst="cloud">
            <a:avLst/>
          </a:prstGeom>
          <a:solidFill>
            <a:srgbClr val="9900CC"/>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32" name="5-Point Star 31"/>
          <p:cNvSpPr/>
          <p:nvPr/>
        </p:nvSpPr>
        <p:spPr bwMode="auto">
          <a:xfrm rot="842573">
            <a:off x="8364538" y="4030663"/>
            <a:ext cx="457200" cy="457200"/>
          </a:xfrm>
          <a:prstGeom prst="star5">
            <a:avLst/>
          </a:prstGeom>
          <a:solidFill>
            <a:srgbClr val="B701AA"/>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0" name="Cloud 39"/>
          <p:cNvSpPr/>
          <p:nvPr/>
        </p:nvSpPr>
        <p:spPr bwMode="auto">
          <a:xfrm>
            <a:off x="7543800" y="4038600"/>
            <a:ext cx="609600" cy="381000"/>
          </a:xfrm>
          <a:prstGeom prst="cloud">
            <a:avLst/>
          </a:prstGeom>
          <a:solidFill>
            <a:srgbClr val="B701AA"/>
          </a:solidFill>
          <a:ln w="1905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3" name="Teardrop 42"/>
          <p:cNvSpPr/>
          <p:nvPr/>
        </p:nvSpPr>
        <p:spPr bwMode="auto">
          <a:xfrm rot="18597009">
            <a:off x="5191918" y="5018882"/>
            <a:ext cx="284163" cy="158750"/>
          </a:xfrm>
          <a:prstGeom prst="teardrop">
            <a:avLst/>
          </a:prstGeom>
          <a:solidFill>
            <a:srgbClr val="FF0000"/>
          </a:solidFill>
          <a:ln w="28575"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4" name="Teardrop 43"/>
          <p:cNvSpPr/>
          <p:nvPr/>
        </p:nvSpPr>
        <p:spPr bwMode="auto">
          <a:xfrm rot="18597009">
            <a:off x="5725319" y="5490369"/>
            <a:ext cx="284162" cy="1587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5" name="Teardrop 44"/>
          <p:cNvSpPr/>
          <p:nvPr/>
        </p:nvSpPr>
        <p:spPr bwMode="auto">
          <a:xfrm rot="18597009">
            <a:off x="6334919" y="4880769"/>
            <a:ext cx="284162" cy="158750"/>
          </a:xfrm>
          <a:prstGeom prst="teardrop">
            <a:avLst/>
          </a:prstGeom>
          <a:solidFill>
            <a:srgbClr val="9900CC"/>
          </a:solidFill>
          <a:ln w="12700" cap="flat" cmpd="sng" algn="ctr">
            <a:solidFill>
              <a:srgbClr val="FF0000"/>
            </a:solidFill>
            <a:prstDash val="solid"/>
            <a:round/>
            <a:headEnd type="none" w="sm" len="sm"/>
            <a:tailEnd type="none" w="sm" len="sm"/>
          </a:ln>
          <a:effectLst/>
        </p:spPr>
        <p:txBody>
          <a:bodyPr/>
          <a:lstStyle/>
          <a:p>
            <a:pPr>
              <a:defRPr/>
            </a:pPr>
            <a:endParaRPr lang="en-US" dirty="0"/>
          </a:p>
        </p:txBody>
      </p:sp>
      <p:sp>
        <p:nvSpPr>
          <p:cNvPr id="46" name="Teardrop 45"/>
          <p:cNvSpPr/>
          <p:nvPr/>
        </p:nvSpPr>
        <p:spPr bwMode="auto">
          <a:xfrm rot="18597009">
            <a:off x="7096919" y="5185569"/>
            <a:ext cx="284162" cy="158750"/>
          </a:xfrm>
          <a:prstGeom prst="teardrop">
            <a:avLst/>
          </a:prstGeom>
          <a:solidFill>
            <a:srgbClr val="FF0000"/>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47" name="Teardrop 46"/>
          <p:cNvSpPr/>
          <p:nvPr/>
        </p:nvSpPr>
        <p:spPr bwMode="auto">
          <a:xfrm rot="18597009">
            <a:off x="7630319" y="4804569"/>
            <a:ext cx="284162" cy="158750"/>
          </a:xfrm>
          <a:prstGeom prst="teardrop">
            <a:avLst/>
          </a:prstGeom>
          <a:solidFill>
            <a:srgbClr val="B701AA"/>
          </a:solidFill>
          <a:ln w="28575"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48" name="Teardrop 47"/>
          <p:cNvSpPr/>
          <p:nvPr/>
        </p:nvSpPr>
        <p:spPr bwMode="auto">
          <a:xfrm rot="18597009">
            <a:off x="8316119" y="5109369"/>
            <a:ext cx="284162" cy="158750"/>
          </a:xfrm>
          <a:prstGeom prst="teardrop">
            <a:avLst/>
          </a:prstGeom>
          <a:solidFill>
            <a:srgbClr val="FF0000"/>
          </a:solidFill>
          <a:ln w="28575" cap="flat" cmpd="sng" algn="ctr">
            <a:noFill/>
            <a:prstDash val="solid"/>
            <a:round/>
            <a:headEnd type="none" w="sm" len="sm"/>
            <a:tailEnd type="none" w="sm" len="sm"/>
          </a:ln>
          <a:effectLst/>
        </p:spPr>
        <p:txBody>
          <a:bodyPr/>
          <a:lstStyle/>
          <a:p>
            <a:pPr>
              <a:defRPr/>
            </a:pPr>
            <a:endParaRPr lang="en-US" dirty="0"/>
          </a:p>
        </p:txBody>
      </p:sp>
      <p:sp>
        <p:nvSpPr>
          <p:cNvPr id="49" name="Teardrop 48"/>
          <p:cNvSpPr/>
          <p:nvPr/>
        </p:nvSpPr>
        <p:spPr bwMode="auto">
          <a:xfrm rot="18597009">
            <a:off x="5807075" y="4851400"/>
            <a:ext cx="196850" cy="1333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50" name="Teardrop 49"/>
          <p:cNvSpPr/>
          <p:nvPr/>
        </p:nvSpPr>
        <p:spPr bwMode="auto">
          <a:xfrm rot="18597009">
            <a:off x="6199982" y="5350669"/>
            <a:ext cx="96837" cy="117475"/>
          </a:xfrm>
          <a:prstGeom prst="teardrop">
            <a:avLst/>
          </a:prstGeom>
          <a:solidFill>
            <a:srgbClr val="FF0000"/>
          </a:solidFill>
          <a:ln w="28575" cap="flat" cmpd="sng" algn="ctr">
            <a:solidFill>
              <a:schemeClr val="tx1"/>
            </a:solidFill>
            <a:prstDash val="solid"/>
            <a:round/>
            <a:headEnd type="none" w="sm" len="sm"/>
            <a:tailEnd type="none" w="sm" len="sm"/>
          </a:ln>
          <a:effectLst/>
        </p:spPr>
        <p:txBody>
          <a:bodyPr/>
          <a:lstStyle/>
          <a:p>
            <a:pPr>
              <a:defRPr/>
            </a:pPr>
            <a:endParaRPr lang="en-US" dirty="0"/>
          </a:p>
        </p:txBody>
      </p:sp>
      <p:sp>
        <p:nvSpPr>
          <p:cNvPr id="51" name="Teardrop 50"/>
          <p:cNvSpPr/>
          <p:nvPr/>
        </p:nvSpPr>
        <p:spPr bwMode="auto">
          <a:xfrm rot="18597009">
            <a:off x="6704806" y="5564982"/>
            <a:ext cx="153987" cy="69850"/>
          </a:xfrm>
          <a:prstGeom prst="teardrop">
            <a:avLst/>
          </a:prstGeom>
          <a:solidFill>
            <a:srgbClr val="9900CC"/>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52" name="Teardrop 51"/>
          <p:cNvSpPr/>
          <p:nvPr/>
        </p:nvSpPr>
        <p:spPr bwMode="auto">
          <a:xfrm rot="18597009">
            <a:off x="6933406" y="4726782"/>
            <a:ext cx="153987" cy="69850"/>
          </a:xfrm>
          <a:prstGeom prst="teardrop">
            <a:avLst/>
          </a:prstGeom>
          <a:solidFill>
            <a:srgbClr val="FF0000"/>
          </a:solidFill>
          <a:ln w="28575" cap="flat" cmpd="sng" algn="ctr">
            <a:solidFill>
              <a:srgbClr val="B701AA"/>
            </a:solidFill>
            <a:prstDash val="solid"/>
            <a:round/>
            <a:headEnd type="none" w="sm" len="sm"/>
            <a:tailEnd type="none" w="sm" len="sm"/>
          </a:ln>
          <a:effectLst/>
        </p:spPr>
        <p:txBody>
          <a:bodyPr/>
          <a:lstStyle/>
          <a:p>
            <a:pPr>
              <a:defRPr/>
            </a:pPr>
            <a:endParaRPr lang="en-US" dirty="0"/>
          </a:p>
        </p:txBody>
      </p:sp>
      <p:sp>
        <p:nvSpPr>
          <p:cNvPr id="53" name="Teardrop 52"/>
          <p:cNvSpPr/>
          <p:nvPr/>
        </p:nvSpPr>
        <p:spPr bwMode="auto">
          <a:xfrm rot="18597009">
            <a:off x="7723982" y="5426869"/>
            <a:ext cx="96837" cy="117475"/>
          </a:xfrm>
          <a:prstGeom prst="teardrop">
            <a:avLst/>
          </a:prstGeom>
          <a:solidFill>
            <a:srgbClr val="B701AA"/>
          </a:solidFill>
          <a:ln w="28575" cap="flat" cmpd="sng" algn="ctr">
            <a:solidFill>
              <a:schemeClr val="tx1"/>
            </a:solidFill>
            <a:prstDash val="solid"/>
            <a:round/>
            <a:headEnd type="none" w="sm" len="sm"/>
            <a:tailEnd type="none" w="sm" len="sm"/>
          </a:ln>
          <a:effectLst/>
        </p:spPr>
        <p:txBody>
          <a:bodyPr/>
          <a:lstStyle/>
          <a:p>
            <a:pPr>
              <a:defRPr/>
            </a:pPr>
            <a:endParaRPr lang="en-US" dirty="0"/>
          </a:p>
        </p:txBody>
      </p:sp>
      <p:cxnSp>
        <p:nvCxnSpPr>
          <p:cNvPr id="33825" name="Straight Arrow Connector 54"/>
          <p:cNvCxnSpPr>
            <a:cxnSpLocks noChangeShapeType="1"/>
            <a:endCxn id="33833" idx="1"/>
          </p:cNvCxnSpPr>
          <p:nvPr/>
        </p:nvCxnSpPr>
        <p:spPr bwMode="auto">
          <a:xfrm>
            <a:off x="6096000" y="2886075"/>
            <a:ext cx="473075" cy="125413"/>
          </a:xfrm>
          <a:prstGeom prst="straightConnector1">
            <a:avLst/>
          </a:prstGeom>
          <a:noFill/>
          <a:ln w="28575"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3826" name="Straight Arrow Connector 55"/>
          <p:cNvCxnSpPr>
            <a:cxnSpLocks noChangeShapeType="1"/>
          </p:cNvCxnSpPr>
          <p:nvPr/>
        </p:nvCxnSpPr>
        <p:spPr bwMode="auto">
          <a:xfrm rot="16200000" flipH="1">
            <a:off x="6019800" y="2971800"/>
            <a:ext cx="457200" cy="304800"/>
          </a:xfrm>
          <a:prstGeom prst="straightConnector1">
            <a:avLst/>
          </a:prstGeom>
          <a:noFill/>
          <a:ln w="28575"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3827" name="Straight Arrow Connector 59"/>
          <p:cNvCxnSpPr>
            <a:cxnSpLocks noChangeShapeType="1"/>
            <a:endCxn id="33834" idx="2"/>
          </p:cNvCxnSpPr>
          <p:nvPr/>
        </p:nvCxnSpPr>
        <p:spPr bwMode="auto">
          <a:xfrm flipV="1">
            <a:off x="6096000" y="2808288"/>
            <a:ext cx="601663" cy="77787"/>
          </a:xfrm>
          <a:prstGeom prst="straightConnector1">
            <a:avLst/>
          </a:prstGeom>
          <a:noFill/>
          <a:ln w="28575"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a:t>Assignment #1</a:t>
            </a:r>
          </a:p>
        </p:txBody>
      </p:sp>
      <p:sp>
        <p:nvSpPr>
          <p:cNvPr id="34819" name="Content Placeholder 2"/>
          <p:cNvSpPr>
            <a:spLocks noGrp="1"/>
          </p:cNvSpPr>
          <p:nvPr>
            <p:ph idx="1"/>
          </p:nvPr>
        </p:nvSpPr>
        <p:spPr>
          <a:xfrm>
            <a:off x="304800" y="1524000"/>
            <a:ext cx="8305800" cy="4572000"/>
          </a:xfrm>
        </p:spPr>
        <p:txBody>
          <a:bodyPr/>
          <a:lstStyle/>
          <a:p>
            <a:pPr eaLnBrk="1" hangingPunct="1"/>
            <a:r>
              <a:rPr lang="en-US" altLang="en-US" b="1"/>
              <a:t>Create a color scheme</a:t>
            </a:r>
            <a:r>
              <a:rPr lang="en-US" altLang="en-US"/>
              <a:t>: </a:t>
            </a:r>
          </a:p>
          <a:p>
            <a:pPr lvl="1" eaLnBrk="1" hangingPunct="1"/>
            <a:r>
              <a:rPr lang="en-US" altLang="en-US"/>
              <a:t>Obtain a color wheel.</a:t>
            </a:r>
          </a:p>
          <a:p>
            <a:pPr lvl="1" eaLnBrk="1" hangingPunct="1"/>
            <a:r>
              <a:rPr lang="en-US" altLang="en-US"/>
              <a:t>Using the given printouts and colored pencils (don’t use markers), color in the designs to represent various color schemes.</a:t>
            </a:r>
          </a:p>
          <a:p>
            <a:pPr lvl="1" eaLnBrk="1" hangingPunct="1"/>
            <a:r>
              <a:rPr lang="en-US" altLang="en-US"/>
              <a:t>Choose your own variations of color that represent the given schemes.</a:t>
            </a:r>
          </a:p>
          <a:p>
            <a:pPr lvl="1" eaLnBrk="1" hangingPunct="1"/>
            <a:r>
              <a:rPr lang="en-US" altLang="en-US"/>
              <a:t>Color in all objects within the large, bold rectangle.</a:t>
            </a:r>
          </a:p>
          <a:p>
            <a:pPr lvl="1" eaLnBrk="1" hangingPunct="1"/>
            <a:r>
              <a:rPr lang="en-US" altLang="en-US"/>
              <a:t>You may color in the background with a scheme color, or you may leave it white.</a:t>
            </a:r>
          </a:p>
          <a:p>
            <a:pPr lvl="1" eaLnBrk="1" hangingPunct="1"/>
            <a:endParaRPr lang="en-US" altLang="en-US"/>
          </a:p>
          <a:p>
            <a:pPr lvl="1" eaLnBrk="1" hangingPunct="1"/>
            <a:endParaRPr lang="en-US" altLang="en-US"/>
          </a:p>
          <a:p>
            <a:pPr lvl="1" eaLnBrk="1" hangingPunct="1"/>
            <a:endParaRPr lang="en-US" altLang="en-US"/>
          </a:p>
        </p:txBody>
      </p:sp>
      <p:sp>
        <p:nvSpPr>
          <p:cNvPr id="34820" name="Date Placeholder 3"/>
          <p:cNvSpPr>
            <a:spLocks noGrp="1"/>
          </p:cNvSpPr>
          <p:nvPr>
            <p:ph type="dt" sz="quarter" idx="10"/>
          </p:nvPr>
        </p:nvSpPr>
        <p:spPr>
          <a:xfrm>
            <a:off x="457200" y="6248400"/>
            <a:ext cx="3810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4821"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B7718F58-9BF3-4B90-B8E1-BC5D74F57D96}" type="slidenum">
              <a:rPr lang="en-US" altLang="en-US" sz="1000" smtClean="0">
                <a:solidFill>
                  <a:schemeClr val="tx1"/>
                </a:solidFill>
              </a:rPr>
              <a:pPr eaLnBrk="1" hangingPunct="1">
                <a:spcBef>
                  <a:spcPct val="0"/>
                </a:spcBef>
                <a:buClrTx/>
                <a:buSzTx/>
                <a:buFontTx/>
                <a:buNone/>
              </a:pPr>
              <a:t>19</a:t>
            </a:fld>
            <a:endParaRPr lang="en-US" altLang="en-US" sz="1000">
              <a:solidFill>
                <a:schemeClr val="tx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Lesson Objectives</a:t>
            </a:r>
          </a:p>
        </p:txBody>
      </p:sp>
      <p:sp>
        <p:nvSpPr>
          <p:cNvPr id="17411" name="Content Placeholder 2"/>
          <p:cNvSpPr>
            <a:spLocks noGrp="1"/>
          </p:cNvSpPr>
          <p:nvPr>
            <p:ph idx="1"/>
          </p:nvPr>
        </p:nvSpPr>
        <p:spPr/>
        <p:txBody>
          <a:bodyPr/>
          <a:lstStyle/>
          <a:p>
            <a:pPr eaLnBrk="1" hangingPunct="1"/>
            <a:r>
              <a:rPr lang="en-US" altLang="en-US"/>
              <a:t>Define terminology related to color theory</a:t>
            </a:r>
          </a:p>
          <a:p>
            <a:pPr eaLnBrk="1" hangingPunct="1"/>
            <a:r>
              <a:rPr lang="en-US" altLang="en-US"/>
              <a:t>Identify types of color schemes</a:t>
            </a:r>
          </a:p>
          <a:p>
            <a:pPr eaLnBrk="1" hangingPunct="1"/>
            <a:r>
              <a:rPr lang="en-US" altLang="en-US"/>
              <a:t>Develop a color scheme</a:t>
            </a:r>
          </a:p>
          <a:p>
            <a:pPr eaLnBrk="1" hangingPunct="1"/>
            <a:r>
              <a:rPr lang="en-US" altLang="en-US"/>
              <a:t>Identify the RGB values for drawing objects</a:t>
            </a:r>
          </a:p>
          <a:p>
            <a:pPr eaLnBrk="1" hangingPunct="1"/>
            <a:r>
              <a:rPr lang="en-US" altLang="en-US"/>
              <a:t>Design a color wheel using RGB values</a:t>
            </a:r>
          </a:p>
          <a:p>
            <a:pPr eaLnBrk="1" hangingPunct="1"/>
            <a:r>
              <a:rPr lang="en-US" altLang="en-US"/>
              <a:t>Establish the CYMK values for drawing objects</a:t>
            </a:r>
          </a:p>
          <a:p>
            <a:pPr eaLnBrk="1" hangingPunct="1"/>
            <a:endParaRPr lang="en-US" altLang="en-US"/>
          </a:p>
        </p:txBody>
      </p:sp>
      <p:sp>
        <p:nvSpPr>
          <p:cNvPr id="17412" name="Date Placeholder 3"/>
          <p:cNvSpPr>
            <a:spLocks noGrp="1"/>
          </p:cNvSpPr>
          <p:nvPr>
            <p:ph type="dt" sz="quarter" idx="10"/>
          </p:nvPr>
        </p:nvSpPr>
        <p:spPr>
          <a:xfrm>
            <a:off x="457200" y="6248400"/>
            <a:ext cx="4038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17413"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9A9B2063-3EBA-42A1-97CE-692B89769F79}" type="slidenum">
              <a:rPr lang="en-US" altLang="en-US" sz="1000" smtClean="0">
                <a:solidFill>
                  <a:schemeClr val="tx1"/>
                </a:solidFill>
              </a:rPr>
              <a:pPr eaLnBrk="1" hangingPunct="1">
                <a:spcBef>
                  <a:spcPct val="0"/>
                </a:spcBef>
                <a:buClrTx/>
                <a:buSzTx/>
                <a:buFontTx/>
                <a:buNone/>
              </a:pPr>
              <a:t>2</a:t>
            </a:fld>
            <a:endParaRPr lang="en-US" altLang="en-US" sz="1000">
              <a:solidFill>
                <a:schemeClr val="tx1"/>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5"/>
          <p:cNvSpPr>
            <a:spLocks noGrp="1" noChangeArrowheads="1"/>
          </p:cNvSpPr>
          <p:nvPr>
            <p:ph type="dt" sz="quarter" idx="10"/>
          </p:nvPr>
        </p:nvSpPr>
        <p:spPr>
          <a:xfrm>
            <a:off x="457200" y="6248400"/>
            <a:ext cx="441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5843" name="Rectangle 7"/>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9C4E2B97-88F9-4AA4-BE26-D09F838F13B1}" type="slidenum">
              <a:rPr lang="en-US" altLang="en-US" sz="1000" smtClean="0">
                <a:solidFill>
                  <a:schemeClr val="tx1"/>
                </a:solidFill>
              </a:rPr>
              <a:pPr eaLnBrk="1" hangingPunct="1">
                <a:spcBef>
                  <a:spcPct val="0"/>
                </a:spcBef>
                <a:buClrTx/>
                <a:buSzTx/>
                <a:buFontTx/>
                <a:buNone/>
              </a:pPr>
              <a:t>20</a:t>
            </a:fld>
            <a:endParaRPr lang="en-US" altLang="en-US" sz="1000">
              <a:solidFill>
                <a:schemeClr val="tx1"/>
              </a:solidFill>
            </a:endParaRPr>
          </a:p>
        </p:txBody>
      </p:sp>
      <p:sp>
        <p:nvSpPr>
          <p:cNvPr id="35844" name="Rectangle 4"/>
          <p:cNvSpPr>
            <a:spLocks noGrp="1" noChangeArrowheads="1"/>
          </p:cNvSpPr>
          <p:nvPr>
            <p:ph type="ctrTitle"/>
          </p:nvPr>
        </p:nvSpPr>
        <p:spPr>
          <a:xfrm>
            <a:off x="457200" y="1600200"/>
            <a:ext cx="8001000" cy="3048000"/>
          </a:xfrm>
        </p:spPr>
        <p:txBody>
          <a:bodyPr/>
          <a:lstStyle/>
          <a:p>
            <a:pPr algn="ctr" eaLnBrk="1" hangingPunct="1"/>
            <a:r>
              <a:rPr lang="en-US" altLang="en-US" sz="6000">
                <a:solidFill>
                  <a:srgbClr val="000066"/>
                </a:solidFill>
              </a:rPr>
              <a:t>PART TWO</a:t>
            </a:r>
            <a:br>
              <a:rPr lang="en-US" altLang="en-US" sz="4400">
                <a:solidFill>
                  <a:srgbClr val="000066"/>
                </a:solidFill>
              </a:rPr>
            </a:br>
            <a:br>
              <a:rPr lang="en-US" altLang="en-US" sz="4400">
                <a:solidFill>
                  <a:srgbClr val="000066"/>
                </a:solidFill>
              </a:rPr>
            </a:br>
            <a:r>
              <a:rPr lang="en-US" altLang="en-US" sz="4000">
                <a:solidFill>
                  <a:srgbClr val="000066"/>
                </a:solidFill>
              </a:rPr>
              <a:t>Electronic Color &amp;</a:t>
            </a:r>
            <a:br>
              <a:rPr lang="en-US" altLang="en-US" sz="4000">
                <a:solidFill>
                  <a:srgbClr val="000066"/>
                </a:solidFill>
              </a:rPr>
            </a:br>
            <a:r>
              <a:rPr lang="en-US" altLang="en-US" sz="4000">
                <a:solidFill>
                  <a:srgbClr val="000066"/>
                </a:solidFill>
              </a:rPr>
              <a:t>RGB values</a:t>
            </a:r>
            <a:endParaRPr lang="en-US" altLang="en-US" sz="4400">
              <a:solidFill>
                <a:srgbClr val="000066"/>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a:t>Electronic Color</a:t>
            </a:r>
          </a:p>
        </p:txBody>
      </p:sp>
      <p:sp>
        <p:nvSpPr>
          <p:cNvPr id="36867" name="Content Placeholder 2"/>
          <p:cNvSpPr>
            <a:spLocks noGrp="1"/>
          </p:cNvSpPr>
          <p:nvPr>
            <p:ph idx="1"/>
          </p:nvPr>
        </p:nvSpPr>
        <p:spPr>
          <a:xfrm>
            <a:off x="304800" y="1676400"/>
            <a:ext cx="4724400" cy="4419600"/>
          </a:xfrm>
        </p:spPr>
        <p:txBody>
          <a:bodyPr/>
          <a:lstStyle/>
          <a:p>
            <a:pPr eaLnBrk="1" hangingPunct="1"/>
            <a:r>
              <a:rPr lang="en-US" altLang="en-US" b="1"/>
              <a:t>Computer Monitors</a:t>
            </a:r>
            <a:r>
              <a:rPr lang="en-US" altLang="en-US"/>
              <a:t>: </a:t>
            </a:r>
          </a:p>
          <a:p>
            <a:pPr lvl="1" eaLnBrk="1" hangingPunct="1"/>
            <a:r>
              <a:rPr lang="en-US" altLang="en-US"/>
              <a:t>Use light in 3 colors to create images on the screen</a:t>
            </a:r>
          </a:p>
          <a:p>
            <a:pPr lvl="1" eaLnBrk="1" hangingPunct="1"/>
            <a:r>
              <a:rPr lang="en-US" altLang="en-US"/>
              <a:t>Monitors use RED, GREEN, and BLUE color</a:t>
            </a:r>
          </a:p>
          <a:p>
            <a:pPr lvl="1" eaLnBrk="1" hangingPunct="1"/>
            <a:r>
              <a:rPr lang="en-US" altLang="en-US"/>
              <a:t>This is called RGB</a:t>
            </a:r>
          </a:p>
          <a:p>
            <a:pPr lvl="1" eaLnBrk="1" hangingPunct="1"/>
            <a:r>
              <a:rPr lang="en-US" altLang="en-US"/>
              <a:t>Text and object color are determined by its RGB values</a:t>
            </a:r>
          </a:p>
        </p:txBody>
      </p:sp>
      <p:sp>
        <p:nvSpPr>
          <p:cNvPr id="36868" name="Date Placeholder 3"/>
          <p:cNvSpPr>
            <a:spLocks noGrp="1"/>
          </p:cNvSpPr>
          <p:nvPr>
            <p:ph type="dt" sz="quarter" idx="10"/>
          </p:nvPr>
        </p:nvSpPr>
        <p:spPr>
          <a:xfrm>
            <a:off x="457200" y="6248400"/>
            <a:ext cx="411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6869"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8C270E92-7A13-4287-9DF5-F3F305F9030B}" type="slidenum">
              <a:rPr lang="en-US" altLang="en-US" sz="1000" smtClean="0">
                <a:solidFill>
                  <a:schemeClr val="tx1"/>
                </a:solidFill>
              </a:rPr>
              <a:pPr eaLnBrk="1" hangingPunct="1">
                <a:spcBef>
                  <a:spcPct val="0"/>
                </a:spcBef>
                <a:buClrTx/>
                <a:buSzTx/>
                <a:buFontTx/>
                <a:buNone/>
              </a:pPr>
              <a:t>21</a:t>
            </a:fld>
            <a:endParaRPr lang="en-US" altLang="en-US" sz="1000">
              <a:solidFill>
                <a:schemeClr val="tx1"/>
              </a:solidFill>
            </a:endParaRPr>
          </a:p>
        </p:txBody>
      </p:sp>
      <p:sp>
        <p:nvSpPr>
          <p:cNvPr id="36870" name="Oval 18"/>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36871" name="Oval 19"/>
          <p:cNvSpPr>
            <a:spLocks noChangeArrowheads="1"/>
          </p:cNvSpPr>
          <p:nvPr/>
        </p:nvSpPr>
        <p:spPr bwMode="auto">
          <a:xfrm>
            <a:off x="5562600" y="27432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36872" name="Oval 24"/>
          <p:cNvSpPr>
            <a:spLocks noChangeArrowheads="1"/>
          </p:cNvSpPr>
          <p:nvPr/>
        </p:nvSpPr>
        <p:spPr bwMode="auto">
          <a:xfrm>
            <a:off x="6934200" y="35814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a:t>Electronic Color</a:t>
            </a:r>
          </a:p>
        </p:txBody>
      </p:sp>
      <p:sp>
        <p:nvSpPr>
          <p:cNvPr id="37891" name="Content Placeholder 2"/>
          <p:cNvSpPr>
            <a:spLocks noGrp="1"/>
          </p:cNvSpPr>
          <p:nvPr>
            <p:ph idx="1"/>
          </p:nvPr>
        </p:nvSpPr>
        <p:spPr>
          <a:xfrm>
            <a:off x="304800" y="1676400"/>
            <a:ext cx="4724400" cy="4114800"/>
          </a:xfrm>
        </p:spPr>
        <p:txBody>
          <a:bodyPr/>
          <a:lstStyle/>
          <a:p>
            <a:pPr eaLnBrk="1" hangingPunct="1"/>
            <a:r>
              <a:rPr lang="en-US" altLang="en-US" b="1"/>
              <a:t>Setting RGB values</a:t>
            </a:r>
            <a:r>
              <a:rPr lang="en-US" altLang="en-US"/>
              <a:t>: </a:t>
            </a:r>
          </a:p>
          <a:p>
            <a:pPr lvl="1" eaLnBrk="1" hangingPunct="1"/>
            <a:r>
              <a:rPr lang="en-US" altLang="en-US"/>
              <a:t>Click on the Shape Fill button </a:t>
            </a:r>
          </a:p>
          <a:p>
            <a:pPr lvl="1" eaLnBrk="1" hangingPunct="1"/>
            <a:r>
              <a:rPr lang="en-US" altLang="en-US"/>
              <a:t>Choose the More Fill Colors option</a:t>
            </a:r>
          </a:p>
          <a:p>
            <a:pPr lvl="1" eaLnBrk="1" hangingPunct="1"/>
            <a:r>
              <a:rPr lang="en-US" altLang="en-US"/>
              <a:t>Click on the Custom tab</a:t>
            </a:r>
          </a:p>
          <a:p>
            <a:pPr lvl="1" eaLnBrk="1" hangingPunct="1"/>
            <a:endParaRPr lang="en-US" altLang="en-US"/>
          </a:p>
          <a:p>
            <a:pPr lvl="1" eaLnBrk="1" hangingPunct="1"/>
            <a:endParaRPr lang="en-US" altLang="en-US"/>
          </a:p>
        </p:txBody>
      </p:sp>
      <p:sp>
        <p:nvSpPr>
          <p:cNvPr id="37892" name="Date Placeholder 3"/>
          <p:cNvSpPr>
            <a:spLocks noGrp="1"/>
          </p:cNvSpPr>
          <p:nvPr>
            <p:ph type="dt" sz="quarter" idx="10"/>
          </p:nvPr>
        </p:nvSpPr>
        <p:spPr>
          <a:xfrm>
            <a:off x="457200" y="6248400"/>
            <a:ext cx="4267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7893"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1D7A751A-B0B1-47F1-AF96-5536C62993B6}" type="slidenum">
              <a:rPr lang="en-US" altLang="en-US" sz="1000" smtClean="0">
                <a:solidFill>
                  <a:schemeClr val="tx1"/>
                </a:solidFill>
              </a:rPr>
              <a:pPr eaLnBrk="1" hangingPunct="1">
                <a:spcBef>
                  <a:spcPct val="0"/>
                </a:spcBef>
                <a:buClrTx/>
                <a:buSzTx/>
                <a:buFontTx/>
                <a:buNone/>
              </a:pPr>
              <a:t>22</a:t>
            </a:fld>
            <a:endParaRPr lang="en-US" altLang="en-US" sz="1000">
              <a:solidFill>
                <a:schemeClr val="tx1"/>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a:t>Electronic Color</a:t>
            </a:r>
          </a:p>
        </p:txBody>
      </p:sp>
      <p:sp>
        <p:nvSpPr>
          <p:cNvPr id="38915" name="Content Placeholder 2"/>
          <p:cNvSpPr>
            <a:spLocks noGrp="1"/>
          </p:cNvSpPr>
          <p:nvPr>
            <p:ph idx="1"/>
          </p:nvPr>
        </p:nvSpPr>
        <p:spPr>
          <a:xfrm>
            <a:off x="304800" y="1676400"/>
            <a:ext cx="4724400" cy="4114800"/>
          </a:xfrm>
        </p:spPr>
        <p:txBody>
          <a:bodyPr/>
          <a:lstStyle/>
          <a:p>
            <a:pPr eaLnBrk="1" hangingPunct="1"/>
            <a:r>
              <a:rPr lang="en-US" altLang="en-US" sz="2800" b="1"/>
              <a:t>Setting RGB values</a:t>
            </a:r>
            <a:r>
              <a:rPr lang="en-US" altLang="en-US" sz="2800"/>
              <a:t>: </a:t>
            </a:r>
          </a:p>
          <a:p>
            <a:pPr lvl="1" eaLnBrk="1" hangingPunct="1"/>
            <a:r>
              <a:rPr lang="en-US" altLang="en-US" sz="2400"/>
              <a:t>A color is defined by three values</a:t>
            </a:r>
          </a:p>
          <a:p>
            <a:pPr lvl="1" eaLnBrk="1" hangingPunct="1"/>
            <a:r>
              <a:rPr lang="en-US" altLang="en-US" sz="2400"/>
              <a:t>These values must be within the number range 0-255</a:t>
            </a:r>
          </a:p>
          <a:p>
            <a:pPr lvl="1" eaLnBrk="1" hangingPunct="1"/>
            <a:r>
              <a:rPr lang="en-US" altLang="en-US" sz="2400"/>
              <a:t>Blue is created by a Blue value of 255; Red and Green values are 0</a:t>
            </a:r>
          </a:p>
          <a:p>
            <a:pPr lvl="1" eaLnBrk="1" hangingPunct="1"/>
            <a:r>
              <a:rPr lang="en-US" altLang="en-US" sz="2400"/>
              <a:t>Equal values of Red and Green create Yellow</a:t>
            </a:r>
          </a:p>
          <a:p>
            <a:pPr lvl="1" eaLnBrk="1" hangingPunct="1"/>
            <a:endParaRPr lang="en-US" altLang="en-US" sz="2400"/>
          </a:p>
          <a:p>
            <a:pPr lvl="1" eaLnBrk="1" hangingPunct="1"/>
            <a:endParaRPr lang="en-US" altLang="en-US" sz="2400"/>
          </a:p>
          <a:p>
            <a:pPr lvl="1" eaLnBrk="1" hangingPunct="1"/>
            <a:endParaRPr lang="en-US" altLang="en-US" sz="2400"/>
          </a:p>
        </p:txBody>
      </p:sp>
      <p:sp>
        <p:nvSpPr>
          <p:cNvPr id="38916" name="Date Placeholder 3"/>
          <p:cNvSpPr>
            <a:spLocks noGrp="1"/>
          </p:cNvSpPr>
          <p:nvPr>
            <p:ph type="dt" sz="quarter" idx="10"/>
          </p:nvPr>
        </p:nvSpPr>
        <p:spPr>
          <a:xfrm>
            <a:off x="457200" y="6248400"/>
            <a:ext cx="5334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8917"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76EF66B0-8277-4218-8633-3113B45E891E}" type="slidenum">
              <a:rPr lang="en-US" altLang="en-US" sz="1000" smtClean="0">
                <a:solidFill>
                  <a:schemeClr val="tx1"/>
                </a:solidFill>
              </a:rPr>
              <a:pPr eaLnBrk="1" hangingPunct="1">
                <a:spcBef>
                  <a:spcPct val="0"/>
                </a:spcBef>
                <a:buClrTx/>
                <a:buSzTx/>
                <a:buFontTx/>
                <a:buNone/>
              </a:pPr>
              <a:t>23</a:t>
            </a:fld>
            <a:endParaRPr lang="en-US" altLang="en-US" sz="1000">
              <a:solidFill>
                <a:schemeClr val="tx1"/>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a:t>Electronic Color</a:t>
            </a:r>
          </a:p>
        </p:txBody>
      </p:sp>
      <p:sp>
        <p:nvSpPr>
          <p:cNvPr id="39939" name="Content Placeholder 2"/>
          <p:cNvSpPr>
            <a:spLocks noGrp="1"/>
          </p:cNvSpPr>
          <p:nvPr>
            <p:ph idx="1"/>
          </p:nvPr>
        </p:nvSpPr>
        <p:spPr>
          <a:xfrm>
            <a:off x="304800" y="1676400"/>
            <a:ext cx="4724400" cy="4114800"/>
          </a:xfrm>
        </p:spPr>
        <p:txBody>
          <a:bodyPr/>
          <a:lstStyle/>
          <a:p>
            <a:pPr eaLnBrk="1" hangingPunct="1"/>
            <a:r>
              <a:rPr lang="en-US" altLang="en-US" b="1"/>
              <a:t>Setting RGB values</a:t>
            </a:r>
            <a:r>
              <a:rPr lang="en-US" altLang="en-US"/>
              <a:t>: </a:t>
            </a:r>
          </a:p>
          <a:p>
            <a:pPr lvl="1" eaLnBrk="1" hangingPunct="1"/>
            <a:r>
              <a:rPr lang="en-US" altLang="en-US"/>
              <a:t>When all values are 0, it creates black</a:t>
            </a:r>
          </a:p>
          <a:p>
            <a:pPr lvl="1" eaLnBrk="1" hangingPunct="1"/>
            <a:r>
              <a:rPr lang="en-US" altLang="en-US"/>
              <a:t>When all values are 255, it creates white</a:t>
            </a:r>
          </a:p>
          <a:p>
            <a:pPr lvl="1" eaLnBrk="1" hangingPunct="1"/>
            <a:endParaRPr lang="en-US" altLang="en-US"/>
          </a:p>
          <a:p>
            <a:pPr lvl="1" eaLnBrk="1" hangingPunct="1"/>
            <a:endParaRPr lang="en-US" altLang="en-US"/>
          </a:p>
          <a:p>
            <a:pPr lvl="1" eaLnBrk="1" hangingPunct="1"/>
            <a:endParaRPr lang="en-US" altLang="en-US"/>
          </a:p>
        </p:txBody>
      </p:sp>
      <p:sp>
        <p:nvSpPr>
          <p:cNvPr id="39940" name="Date Placeholder 3"/>
          <p:cNvSpPr>
            <a:spLocks noGrp="1"/>
          </p:cNvSpPr>
          <p:nvPr>
            <p:ph type="dt" sz="quarter" idx="10"/>
          </p:nvPr>
        </p:nvSpPr>
        <p:spPr>
          <a:xfrm>
            <a:off x="457200" y="6248400"/>
            <a:ext cx="3810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39941"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7A7629FE-FA8D-458A-A664-152D8FAF2B3E}" type="slidenum">
              <a:rPr lang="en-US" altLang="en-US" sz="1000" smtClean="0">
                <a:solidFill>
                  <a:schemeClr val="tx1"/>
                </a:solidFill>
              </a:rPr>
              <a:pPr eaLnBrk="1" hangingPunct="1">
                <a:spcBef>
                  <a:spcPct val="0"/>
                </a:spcBef>
                <a:buClrTx/>
                <a:buSzTx/>
                <a:buFontTx/>
                <a:buNone/>
              </a:pPr>
              <a:t>24</a:t>
            </a:fld>
            <a:endParaRPr lang="en-US" altLang="en-US" sz="1000">
              <a:solidFill>
                <a:schemeClr val="tx1"/>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a:t>Assignment #2</a:t>
            </a:r>
          </a:p>
        </p:txBody>
      </p:sp>
      <p:sp>
        <p:nvSpPr>
          <p:cNvPr id="40963" name="Content Placeholder 2"/>
          <p:cNvSpPr>
            <a:spLocks noGrp="1"/>
          </p:cNvSpPr>
          <p:nvPr>
            <p:ph idx="1"/>
          </p:nvPr>
        </p:nvSpPr>
        <p:spPr>
          <a:xfrm>
            <a:off x="304800" y="1676400"/>
            <a:ext cx="5791200" cy="4114800"/>
          </a:xfrm>
        </p:spPr>
        <p:txBody>
          <a:bodyPr/>
          <a:lstStyle/>
          <a:p>
            <a:pPr eaLnBrk="1" hangingPunct="1"/>
            <a:r>
              <a:rPr lang="en-US" altLang="en-US" b="1"/>
              <a:t>Create a color wheel</a:t>
            </a:r>
            <a:r>
              <a:rPr lang="en-US" altLang="en-US"/>
              <a:t>: </a:t>
            </a:r>
          </a:p>
          <a:p>
            <a:pPr lvl="1" eaLnBrk="1" hangingPunct="1"/>
            <a:r>
              <a:rPr lang="en-US" altLang="en-US"/>
              <a:t>Create drawing objects and fill them with color by changing the RGB values.</a:t>
            </a:r>
          </a:p>
          <a:p>
            <a:pPr lvl="1" eaLnBrk="1" hangingPunct="1"/>
            <a:r>
              <a:rPr lang="en-US" altLang="en-US"/>
              <a:t>Move and rotate the objects to create a color wheel.</a:t>
            </a:r>
          </a:p>
          <a:p>
            <a:pPr lvl="1" eaLnBrk="1" hangingPunct="1"/>
            <a:r>
              <a:rPr lang="en-US" altLang="en-US"/>
              <a:t>There should be 4 color variations between each primary and secondary color. </a:t>
            </a:r>
          </a:p>
          <a:p>
            <a:pPr lvl="1" eaLnBrk="1" hangingPunct="1"/>
            <a:endParaRPr lang="en-US" altLang="en-US"/>
          </a:p>
          <a:p>
            <a:pPr lvl="1" eaLnBrk="1" hangingPunct="1"/>
            <a:endParaRPr lang="en-US" altLang="en-US"/>
          </a:p>
          <a:p>
            <a:pPr lvl="1" eaLnBrk="1" hangingPunct="1"/>
            <a:endParaRPr lang="en-US" altLang="en-US"/>
          </a:p>
        </p:txBody>
      </p:sp>
      <p:sp>
        <p:nvSpPr>
          <p:cNvPr id="40964" name="Date Placeholder 3"/>
          <p:cNvSpPr>
            <a:spLocks noGrp="1"/>
          </p:cNvSpPr>
          <p:nvPr>
            <p:ph type="dt" sz="quarter" idx="10"/>
          </p:nvPr>
        </p:nvSpPr>
        <p:spPr>
          <a:xfrm>
            <a:off x="457200" y="6248400"/>
            <a:ext cx="4572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40965"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21CDFFD3-46D8-4AF7-991F-ED58134DA917}" type="slidenum">
              <a:rPr lang="en-US" altLang="en-US" sz="1000" smtClean="0">
                <a:solidFill>
                  <a:schemeClr val="tx1"/>
                </a:solidFill>
              </a:rPr>
              <a:pPr eaLnBrk="1" hangingPunct="1">
                <a:spcBef>
                  <a:spcPct val="0"/>
                </a:spcBef>
                <a:buClrTx/>
                <a:buSzTx/>
                <a:buFontTx/>
                <a:buNone/>
              </a:pPr>
              <a:t>25</a:t>
            </a:fld>
            <a:endParaRPr lang="en-US" altLang="en-US" sz="1000">
              <a:solidFill>
                <a:schemeClr val="tx1"/>
              </a:solidFill>
            </a:endParaRPr>
          </a:p>
        </p:txBody>
      </p:sp>
      <p:grpSp>
        <p:nvGrpSpPr>
          <p:cNvPr id="40966" name="Group 22"/>
          <p:cNvGrpSpPr>
            <a:grpSpLocks/>
          </p:cNvGrpSpPr>
          <p:nvPr/>
        </p:nvGrpSpPr>
        <p:grpSpPr bwMode="auto">
          <a:xfrm rot="10800000">
            <a:off x="6553200" y="2819400"/>
            <a:ext cx="1897063" cy="2057400"/>
            <a:chOff x="6413" y="10841"/>
            <a:chExt cx="2329" cy="2348"/>
          </a:xfrm>
        </p:grpSpPr>
        <p:sp>
          <p:nvSpPr>
            <p:cNvPr id="40967" name="Oval 23"/>
            <p:cNvSpPr>
              <a:spLocks noChangeArrowheads="1"/>
            </p:cNvSpPr>
            <p:nvPr/>
          </p:nvSpPr>
          <p:spPr bwMode="auto">
            <a:xfrm>
              <a:off x="6563" y="11031"/>
              <a:ext cx="2079" cy="2008"/>
            </a:xfrm>
            <a:prstGeom prst="ellipse">
              <a:avLst/>
            </a:prstGeom>
            <a:solidFill>
              <a:srgbClr val="FFFFFF"/>
            </a:solidFill>
            <a:ln w="9525">
              <a:solidFill>
                <a:srgbClr val="000000"/>
              </a:solidFill>
              <a:round/>
              <a:headEnd/>
              <a:tailEnd/>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endParaRPr lang="en-US" altLang="en-US" sz="1800"/>
            </a:p>
          </p:txBody>
        </p:sp>
        <p:sp>
          <p:nvSpPr>
            <p:cNvPr id="40968" name="AutoShape 24"/>
            <p:cNvSpPr>
              <a:spLocks noChangeArrowheads="1"/>
            </p:cNvSpPr>
            <p:nvPr/>
          </p:nvSpPr>
          <p:spPr bwMode="auto">
            <a:xfrm rot="-10557629">
              <a:off x="7329" y="12661"/>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rgbClr val="000000"/>
              </a:solidFill>
              <a:miter lim="800000"/>
              <a:headEnd/>
              <a:tailEnd/>
            </a:ln>
          </p:spPr>
          <p:txBody>
            <a:bodyPr/>
            <a:lstStyle/>
            <a:p>
              <a:endParaRPr lang="en-US"/>
            </a:p>
          </p:txBody>
        </p:sp>
        <p:sp>
          <p:nvSpPr>
            <p:cNvPr id="40969" name="AutoShape 25"/>
            <p:cNvSpPr>
              <a:spLocks noChangeArrowheads="1"/>
            </p:cNvSpPr>
            <p:nvPr/>
          </p:nvSpPr>
          <p:spPr bwMode="auto">
            <a:xfrm rot="-2958096">
              <a:off x="6586" y="11241"/>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FF00"/>
            </a:solidFill>
            <a:ln w="9525">
              <a:solidFill>
                <a:srgbClr val="000000"/>
              </a:solidFill>
              <a:miter lim="800000"/>
              <a:headEnd/>
              <a:tailEnd/>
            </a:ln>
          </p:spPr>
          <p:txBody>
            <a:bodyPr/>
            <a:lstStyle/>
            <a:p>
              <a:endParaRPr lang="en-US"/>
            </a:p>
          </p:txBody>
        </p:sp>
        <p:sp>
          <p:nvSpPr>
            <p:cNvPr id="40970" name="AutoShape 26"/>
            <p:cNvSpPr>
              <a:spLocks noChangeArrowheads="1"/>
            </p:cNvSpPr>
            <p:nvPr/>
          </p:nvSpPr>
          <p:spPr bwMode="auto">
            <a:xfrm rot="3801706">
              <a:off x="8237" y="11363"/>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00FF"/>
            </a:solidFill>
            <a:ln w="9525">
              <a:solidFill>
                <a:srgbClr val="000000"/>
              </a:solidFill>
              <a:miter lim="800000"/>
              <a:headEnd/>
              <a:tailEnd/>
            </a:ln>
          </p:spPr>
          <p:txBody>
            <a:bodyPr/>
            <a:lstStyle/>
            <a:p>
              <a:endParaRPr lang="en-US"/>
            </a:p>
          </p:txBody>
        </p:sp>
        <p:sp>
          <p:nvSpPr>
            <p:cNvPr id="40971" name="AutoShape 27"/>
            <p:cNvSpPr>
              <a:spLocks noChangeArrowheads="1"/>
            </p:cNvSpPr>
            <p:nvPr/>
          </p:nvSpPr>
          <p:spPr bwMode="auto">
            <a:xfrm rot="-6959833">
              <a:off x="6436" y="12148"/>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9900"/>
            </a:solidFill>
            <a:ln w="9525">
              <a:solidFill>
                <a:srgbClr val="000000"/>
              </a:solidFill>
              <a:miter lim="800000"/>
              <a:headEnd/>
              <a:tailEnd/>
            </a:ln>
          </p:spPr>
          <p:txBody>
            <a:bodyPr/>
            <a:lstStyle/>
            <a:p>
              <a:endParaRPr lang="en-US"/>
            </a:p>
          </p:txBody>
        </p:sp>
        <p:sp>
          <p:nvSpPr>
            <p:cNvPr id="40972" name="AutoShape 28"/>
            <p:cNvSpPr>
              <a:spLocks noChangeArrowheads="1"/>
            </p:cNvSpPr>
            <p:nvPr/>
          </p:nvSpPr>
          <p:spPr bwMode="auto">
            <a:xfrm rot="507160">
              <a:off x="7418" y="10841"/>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B050"/>
            </a:solidFill>
            <a:ln w="9525">
              <a:solidFill>
                <a:srgbClr val="000000"/>
              </a:solidFill>
              <a:miter lim="800000"/>
              <a:headEnd/>
              <a:tailEnd/>
            </a:ln>
          </p:spPr>
          <p:txBody>
            <a:bodyPr/>
            <a:lstStyle/>
            <a:p>
              <a:endParaRPr lang="en-US"/>
            </a:p>
          </p:txBody>
        </p:sp>
        <p:sp>
          <p:nvSpPr>
            <p:cNvPr id="40973" name="AutoShape 29"/>
            <p:cNvSpPr>
              <a:spLocks noChangeArrowheads="1"/>
            </p:cNvSpPr>
            <p:nvPr/>
          </p:nvSpPr>
          <p:spPr bwMode="auto">
            <a:xfrm rot="10076681">
              <a:off x="7531" y="12661"/>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C0427"/>
            </a:solidFill>
            <a:ln w="9525">
              <a:solidFill>
                <a:srgbClr val="000000"/>
              </a:solidFill>
              <a:miter lim="800000"/>
              <a:headEnd/>
              <a:tailEnd/>
            </a:ln>
          </p:spPr>
          <p:txBody>
            <a:bodyPr/>
            <a:lstStyle/>
            <a:p>
              <a:endParaRPr lang="en-US"/>
            </a:p>
          </p:txBody>
        </p:sp>
        <p:sp>
          <p:nvSpPr>
            <p:cNvPr id="40974" name="AutoShape 30"/>
            <p:cNvSpPr>
              <a:spLocks noChangeArrowheads="1"/>
            </p:cNvSpPr>
            <p:nvPr/>
          </p:nvSpPr>
          <p:spPr bwMode="auto">
            <a:xfrm rot="9746400">
              <a:off x="7713" y="12625"/>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A066F"/>
            </a:solidFill>
            <a:ln w="9525">
              <a:solidFill>
                <a:srgbClr val="000000"/>
              </a:solidFill>
              <a:miter lim="800000"/>
              <a:headEnd/>
              <a:tailEnd/>
            </a:ln>
          </p:spPr>
          <p:txBody>
            <a:bodyPr/>
            <a:lstStyle/>
            <a:p>
              <a:endParaRPr lang="en-US"/>
            </a:p>
          </p:txBody>
        </p:sp>
        <p:sp>
          <p:nvSpPr>
            <p:cNvPr id="40975" name="AutoShape 31"/>
            <p:cNvSpPr>
              <a:spLocks noChangeArrowheads="1"/>
            </p:cNvSpPr>
            <p:nvPr/>
          </p:nvSpPr>
          <p:spPr bwMode="auto">
            <a:xfrm rot="9221631">
              <a:off x="7881" y="12568"/>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CF31B8"/>
            </a:solidFill>
            <a:ln w="9525">
              <a:solidFill>
                <a:srgbClr val="000000"/>
              </a:solidFill>
              <a:miter lim="800000"/>
              <a:headEnd/>
              <a:tailEnd/>
            </a:ln>
          </p:spPr>
          <p:txBody>
            <a:bodyPr/>
            <a:lstStyle/>
            <a:p>
              <a:endParaRPr lang="en-US"/>
            </a:p>
          </p:txBody>
        </p:sp>
        <p:sp>
          <p:nvSpPr>
            <p:cNvPr id="40976" name="AutoShape 32"/>
            <p:cNvSpPr>
              <a:spLocks noChangeArrowheads="1"/>
            </p:cNvSpPr>
            <p:nvPr/>
          </p:nvSpPr>
          <p:spPr bwMode="auto">
            <a:xfrm rot="8736825">
              <a:off x="8032" y="12473"/>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D300F6"/>
            </a:solidFill>
            <a:ln w="9525">
              <a:solidFill>
                <a:srgbClr val="000000"/>
              </a:solidFill>
              <a:miter lim="800000"/>
              <a:headEnd/>
              <a:tailEnd/>
            </a:ln>
          </p:spPr>
          <p:txBody>
            <a:bodyPr/>
            <a:lstStyle/>
            <a:p>
              <a:endParaRPr lang="en-US"/>
            </a:p>
          </p:txBody>
        </p:sp>
        <p:sp>
          <p:nvSpPr>
            <p:cNvPr id="40977" name="AutoShape 33"/>
            <p:cNvSpPr>
              <a:spLocks noChangeArrowheads="1"/>
            </p:cNvSpPr>
            <p:nvPr/>
          </p:nvSpPr>
          <p:spPr bwMode="auto">
            <a:xfrm rot="8344897">
              <a:off x="8160" y="12353"/>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7030A0"/>
            </a:solidFill>
            <a:ln w="9525">
              <a:solidFill>
                <a:srgbClr val="000000"/>
              </a:solidFill>
              <a:miter lim="800000"/>
              <a:headEnd/>
              <a:tailEnd/>
            </a:ln>
          </p:spPr>
          <p:txBody>
            <a:bodyPr/>
            <a:lstStyle/>
            <a:p>
              <a:endParaRPr lang="en-US"/>
            </a:p>
          </p:txBody>
        </p:sp>
      </p:gr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5"/>
          <p:cNvSpPr>
            <a:spLocks noGrp="1" noChangeArrowheads="1"/>
          </p:cNvSpPr>
          <p:nvPr>
            <p:ph type="dt" sz="quarter" idx="10"/>
          </p:nvPr>
        </p:nvSpPr>
        <p:spPr>
          <a:xfrm>
            <a:off x="457200" y="6248400"/>
            <a:ext cx="4648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41987" name="Rectangle 7"/>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695A9132-286D-4468-A274-FA5FA6B603FF}" type="slidenum">
              <a:rPr lang="en-US" altLang="en-US" sz="1000" smtClean="0">
                <a:solidFill>
                  <a:schemeClr val="tx1"/>
                </a:solidFill>
              </a:rPr>
              <a:pPr eaLnBrk="1" hangingPunct="1">
                <a:spcBef>
                  <a:spcPct val="0"/>
                </a:spcBef>
                <a:buClrTx/>
                <a:buSzTx/>
                <a:buFontTx/>
                <a:buNone/>
              </a:pPr>
              <a:t>26</a:t>
            </a:fld>
            <a:endParaRPr lang="en-US" altLang="en-US" sz="1000">
              <a:solidFill>
                <a:schemeClr val="tx1"/>
              </a:solidFill>
            </a:endParaRPr>
          </a:p>
        </p:txBody>
      </p:sp>
      <p:sp>
        <p:nvSpPr>
          <p:cNvPr id="41988" name="Rectangle 4"/>
          <p:cNvSpPr>
            <a:spLocks noGrp="1" noChangeArrowheads="1"/>
          </p:cNvSpPr>
          <p:nvPr>
            <p:ph type="ctrTitle"/>
          </p:nvPr>
        </p:nvSpPr>
        <p:spPr>
          <a:xfrm>
            <a:off x="457200" y="1600200"/>
            <a:ext cx="8001000" cy="3048000"/>
          </a:xfrm>
        </p:spPr>
        <p:txBody>
          <a:bodyPr/>
          <a:lstStyle/>
          <a:p>
            <a:pPr algn="ctr" eaLnBrk="1" hangingPunct="1"/>
            <a:r>
              <a:rPr lang="en-US" altLang="en-US" sz="6000">
                <a:solidFill>
                  <a:srgbClr val="000066"/>
                </a:solidFill>
              </a:rPr>
              <a:t>PART THREE</a:t>
            </a:r>
            <a:br>
              <a:rPr lang="en-US" altLang="en-US" sz="4400">
                <a:solidFill>
                  <a:srgbClr val="000066"/>
                </a:solidFill>
              </a:rPr>
            </a:br>
            <a:br>
              <a:rPr lang="en-US" altLang="en-US" sz="4400">
                <a:solidFill>
                  <a:srgbClr val="000066"/>
                </a:solidFill>
              </a:rPr>
            </a:br>
            <a:r>
              <a:rPr lang="en-US" altLang="en-US" sz="4000">
                <a:solidFill>
                  <a:srgbClr val="000066"/>
                </a:solidFill>
              </a:rPr>
              <a:t>Printed Color &amp;</a:t>
            </a:r>
            <a:br>
              <a:rPr lang="en-US" altLang="en-US" sz="4000">
                <a:solidFill>
                  <a:srgbClr val="000066"/>
                </a:solidFill>
              </a:rPr>
            </a:br>
            <a:r>
              <a:rPr lang="en-US" altLang="en-US" sz="4000">
                <a:solidFill>
                  <a:srgbClr val="000066"/>
                </a:solidFill>
              </a:rPr>
              <a:t>CMYK values</a:t>
            </a:r>
            <a:endParaRPr lang="en-US" altLang="en-US" sz="4400">
              <a:solidFill>
                <a:srgbClr val="000066"/>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a:t>Pigment Color</a:t>
            </a:r>
          </a:p>
        </p:txBody>
      </p:sp>
      <p:sp>
        <p:nvSpPr>
          <p:cNvPr id="43011" name="Content Placeholder 2"/>
          <p:cNvSpPr>
            <a:spLocks noGrp="1"/>
          </p:cNvSpPr>
          <p:nvPr>
            <p:ph idx="1"/>
          </p:nvPr>
        </p:nvSpPr>
        <p:spPr>
          <a:xfrm>
            <a:off x="304800" y="1676400"/>
            <a:ext cx="4953000" cy="4419600"/>
          </a:xfrm>
        </p:spPr>
        <p:txBody>
          <a:bodyPr/>
          <a:lstStyle/>
          <a:p>
            <a:pPr eaLnBrk="1" hangingPunct="1"/>
            <a:r>
              <a:rPr lang="en-US" altLang="en-US" b="1"/>
              <a:t>Color Printers</a:t>
            </a:r>
            <a:r>
              <a:rPr lang="en-US" altLang="en-US"/>
              <a:t>: </a:t>
            </a:r>
          </a:p>
          <a:p>
            <a:pPr lvl="1" eaLnBrk="1" hangingPunct="1"/>
            <a:r>
              <a:rPr lang="en-US" altLang="en-US"/>
              <a:t>Use mixtures of 4 colors</a:t>
            </a:r>
          </a:p>
          <a:p>
            <a:pPr lvl="1" eaLnBrk="1" hangingPunct="1"/>
            <a:r>
              <a:rPr lang="en-US" altLang="en-US"/>
              <a:t>Printers use CYAN, MAGENTA, YELLOW, and BLACK color</a:t>
            </a:r>
          </a:p>
          <a:p>
            <a:pPr lvl="1" eaLnBrk="1" hangingPunct="1"/>
            <a:r>
              <a:rPr lang="en-US" altLang="en-US"/>
              <a:t>This is called CMYK</a:t>
            </a:r>
          </a:p>
        </p:txBody>
      </p:sp>
      <p:sp>
        <p:nvSpPr>
          <p:cNvPr id="43012" name="Date Placeholder 3"/>
          <p:cNvSpPr>
            <a:spLocks noGrp="1"/>
          </p:cNvSpPr>
          <p:nvPr>
            <p:ph type="dt" sz="quarter" idx="10"/>
          </p:nvPr>
        </p:nvSpPr>
        <p:spPr>
          <a:xfrm>
            <a:off x="457200" y="6248400"/>
            <a:ext cx="411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43013"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252A3F3C-C13E-48D6-9565-D0AE3A1FE7E8}" type="slidenum">
              <a:rPr lang="en-US" altLang="en-US" sz="1000" smtClean="0">
                <a:solidFill>
                  <a:schemeClr val="tx1"/>
                </a:solidFill>
              </a:rPr>
              <a:pPr eaLnBrk="1" hangingPunct="1">
                <a:spcBef>
                  <a:spcPct val="0"/>
                </a:spcBef>
                <a:buClrTx/>
                <a:buSzTx/>
                <a:buFontTx/>
                <a:buNone/>
              </a:pPr>
              <a:t>27</a:t>
            </a:fld>
            <a:endParaRPr lang="en-US" altLang="en-US" sz="1000">
              <a:solidFill>
                <a:schemeClr val="tx1"/>
              </a:solidFill>
            </a:endParaRPr>
          </a:p>
        </p:txBody>
      </p:sp>
      <p:sp>
        <p:nvSpPr>
          <p:cNvPr id="43014" name="Oval 18"/>
          <p:cNvSpPr>
            <a:spLocks noChangeArrowheads="1"/>
          </p:cNvSpPr>
          <p:nvPr/>
        </p:nvSpPr>
        <p:spPr bwMode="auto">
          <a:xfrm>
            <a:off x="7086600" y="1981200"/>
            <a:ext cx="1295400" cy="1219200"/>
          </a:xfrm>
          <a:prstGeom prst="ellipse">
            <a:avLst/>
          </a:prstGeom>
          <a:solidFill>
            <a:srgbClr val="04CD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600" b="1">
                <a:solidFill>
                  <a:schemeClr val="tx1"/>
                </a:solidFill>
              </a:rPr>
              <a:t>Cyan</a:t>
            </a:r>
            <a:endParaRPr lang="en-US" altLang="en-US" sz="1200" b="1">
              <a:solidFill>
                <a:schemeClr val="tx1"/>
              </a:solidFill>
            </a:endParaRPr>
          </a:p>
        </p:txBody>
      </p:sp>
      <p:sp>
        <p:nvSpPr>
          <p:cNvPr id="20" name="Oval 19"/>
          <p:cNvSpPr/>
          <p:nvPr/>
        </p:nvSpPr>
        <p:spPr bwMode="auto">
          <a:xfrm>
            <a:off x="5562600" y="2743200"/>
            <a:ext cx="1295400" cy="1219200"/>
          </a:xfrm>
          <a:prstGeom prst="ellipse">
            <a:avLst/>
          </a:prstGeom>
          <a:solidFill>
            <a:srgbClr val="F22ACC"/>
          </a:solidFill>
          <a:ln w="12700" cap="flat" cmpd="sng" algn="ctr">
            <a:solidFill>
              <a:schemeClr val="tx1"/>
            </a:solidFill>
            <a:prstDash val="solid"/>
            <a:round/>
            <a:headEnd type="none" w="sm" len="sm"/>
            <a:tailEnd type="none" w="sm" len="sm"/>
          </a:ln>
          <a:effectLst/>
        </p:spPr>
        <p:txBody>
          <a:bodyPr/>
          <a:lstStyle/>
          <a:p>
            <a:pPr algn="ctr">
              <a:defRPr/>
            </a:pPr>
            <a:endParaRPr lang="en-US" sz="1200" b="1" dirty="0">
              <a:solidFill>
                <a:schemeClr val="tx1"/>
              </a:solidFill>
            </a:endParaRPr>
          </a:p>
          <a:p>
            <a:pPr algn="ctr">
              <a:defRPr/>
            </a:pPr>
            <a:r>
              <a:rPr lang="en-US" sz="1400" b="1" dirty="0">
                <a:solidFill>
                  <a:srgbClr val="FFFF00"/>
                </a:solidFill>
              </a:rPr>
              <a:t>Magenta</a:t>
            </a:r>
            <a:endParaRPr lang="en-US" sz="1050" b="1" dirty="0">
              <a:solidFill>
                <a:srgbClr val="FFFF00"/>
              </a:solidFill>
            </a:endParaRPr>
          </a:p>
        </p:txBody>
      </p:sp>
      <p:sp>
        <p:nvSpPr>
          <p:cNvPr id="43016" name="Oval 24"/>
          <p:cNvSpPr>
            <a:spLocks noChangeArrowheads="1"/>
          </p:cNvSpPr>
          <p:nvPr/>
        </p:nvSpPr>
        <p:spPr bwMode="auto">
          <a:xfrm>
            <a:off x="7315200" y="3733800"/>
            <a:ext cx="1219200" cy="11430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400" b="1">
              <a:solidFill>
                <a:schemeClr val="tx1"/>
              </a:solidFill>
            </a:endParaRPr>
          </a:p>
          <a:p>
            <a:pPr algn="ctr" eaLnBrk="1" hangingPunct="1">
              <a:spcBef>
                <a:spcPct val="0"/>
              </a:spcBef>
              <a:buClrTx/>
              <a:buSzTx/>
              <a:buFontTx/>
              <a:buNone/>
            </a:pPr>
            <a:r>
              <a:rPr lang="en-US" altLang="en-US" sz="1400" b="1">
                <a:solidFill>
                  <a:schemeClr val="tx1"/>
                </a:solidFill>
              </a:rPr>
              <a:t>Yellow</a:t>
            </a:r>
          </a:p>
        </p:txBody>
      </p:sp>
      <p:sp>
        <p:nvSpPr>
          <p:cNvPr id="43017" name="Oval 9"/>
          <p:cNvSpPr>
            <a:spLocks noChangeArrowheads="1"/>
          </p:cNvSpPr>
          <p:nvPr/>
        </p:nvSpPr>
        <p:spPr bwMode="auto">
          <a:xfrm>
            <a:off x="5715000" y="4495800"/>
            <a:ext cx="1219200" cy="1143000"/>
          </a:xfrm>
          <a:prstGeom prst="ellipse">
            <a:avLst/>
          </a:prstGeom>
          <a:solidFill>
            <a:srgbClr val="00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400" b="1">
              <a:solidFill>
                <a:schemeClr val="bg1"/>
              </a:solidFill>
            </a:endParaRPr>
          </a:p>
          <a:p>
            <a:pPr algn="ctr" eaLnBrk="1" hangingPunct="1">
              <a:spcBef>
                <a:spcPct val="0"/>
              </a:spcBef>
              <a:buClrTx/>
              <a:buSzTx/>
              <a:buFontTx/>
              <a:buNone/>
            </a:pPr>
            <a:r>
              <a:rPr lang="en-US" altLang="en-US" sz="1400" b="1">
                <a:solidFill>
                  <a:schemeClr val="bg1"/>
                </a:solidFill>
              </a:rPr>
              <a:t>Black</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a:t>Pigment Color</a:t>
            </a:r>
          </a:p>
        </p:txBody>
      </p:sp>
      <p:sp>
        <p:nvSpPr>
          <p:cNvPr id="44035" name="Content Placeholder 2"/>
          <p:cNvSpPr>
            <a:spLocks noGrp="1"/>
          </p:cNvSpPr>
          <p:nvPr>
            <p:ph idx="1"/>
          </p:nvPr>
        </p:nvSpPr>
        <p:spPr>
          <a:xfrm>
            <a:off x="304800" y="1676400"/>
            <a:ext cx="4648200" cy="4419600"/>
          </a:xfrm>
        </p:spPr>
        <p:txBody>
          <a:bodyPr/>
          <a:lstStyle/>
          <a:p>
            <a:pPr eaLnBrk="1" hangingPunct="1"/>
            <a:r>
              <a:rPr lang="en-US" altLang="en-US" sz="2800" b="1"/>
              <a:t>Color Printers</a:t>
            </a:r>
            <a:r>
              <a:rPr lang="en-US" altLang="en-US" sz="2800"/>
              <a:t>: </a:t>
            </a:r>
          </a:p>
          <a:p>
            <a:pPr lvl="1" eaLnBrk="1" hangingPunct="1"/>
            <a:r>
              <a:rPr lang="en-US" altLang="en-US" sz="2400"/>
              <a:t>Combinations of CMYK will create Blue, Red, or Green</a:t>
            </a:r>
          </a:p>
          <a:p>
            <a:pPr lvl="1" eaLnBrk="1" hangingPunct="1"/>
            <a:r>
              <a:rPr lang="en-US" altLang="en-US" sz="2400"/>
              <a:t>The monitor screen displays color in RGB values; the printer will print that color in CMYK values.</a:t>
            </a:r>
          </a:p>
          <a:p>
            <a:pPr lvl="1" eaLnBrk="1" hangingPunct="1"/>
            <a:r>
              <a:rPr lang="en-US" altLang="en-US" sz="2400"/>
              <a:t>Sometimes, the translation causes the color on a printout to be different than that on the screen</a:t>
            </a:r>
          </a:p>
        </p:txBody>
      </p:sp>
      <p:sp>
        <p:nvSpPr>
          <p:cNvPr id="44036" name="Date Placeholder 3"/>
          <p:cNvSpPr>
            <a:spLocks noGrp="1"/>
          </p:cNvSpPr>
          <p:nvPr>
            <p:ph type="dt" sz="quarter" idx="10"/>
          </p:nvPr>
        </p:nvSpPr>
        <p:spPr>
          <a:xfrm>
            <a:off x="457200" y="6248400"/>
            <a:ext cx="4267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44037"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EA94DF86-A0C5-42C9-AEF7-466A62D7743D}" type="slidenum">
              <a:rPr lang="en-US" altLang="en-US" sz="1000" smtClean="0">
                <a:solidFill>
                  <a:schemeClr val="tx1"/>
                </a:solidFill>
              </a:rPr>
              <a:pPr eaLnBrk="1" hangingPunct="1">
                <a:spcBef>
                  <a:spcPct val="0"/>
                </a:spcBef>
                <a:buClrTx/>
                <a:buSzTx/>
                <a:buFontTx/>
                <a:buNone/>
              </a:pPr>
              <a:t>28</a:t>
            </a:fld>
            <a:endParaRPr lang="en-US" altLang="en-US" sz="1000">
              <a:solidFill>
                <a:schemeClr val="tx1"/>
              </a:solidFill>
            </a:endParaRPr>
          </a:p>
        </p:txBody>
      </p:sp>
      <p:grpSp>
        <p:nvGrpSpPr>
          <p:cNvPr id="44038" name="Group 14"/>
          <p:cNvGrpSpPr>
            <a:grpSpLocks/>
          </p:cNvGrpSpPr>
          <p:nvPr/>
        </p:nvGrpSpPr>
        <p:grpSpPr bwMode="auto">
          <a:xfrm>
            <a:off x="5181600" y="1658938"/>
            <a:ext cx="3733800" cy="931862"/>
            <a:chOff x="5181600" y="1505971"/>
            <a:chExt cx="3733800" cy="932429"/>
          </a:xfrm>
        </p:grpSpPr>
        <p:sp>
          <p:nvSpPr>
            <p:cNvPr id="44051" name="Oval 18"/>
            <p:cNvSpPr>
              <a:spLocks noChangeArrowheads="1"/>
            </p:cNvSpPr>
            <p:nvPr/>
          </p:nvSpPr>
          <p:spPr bwMode="auto">
            <a:xfrm>
              <a:off x="6537434" y="1505971"/>
              <a:ext cx="990600" cy="914400"/>
            </a:xfrm>
            <a:prstGeom prst="ellipse">
              <a:avLst/>
            </a:prstGeom>
            <a:solidFill>
              <a:srgbClr val="04CD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Cyan</a:t>
              </a:r>
            </a:p>
          </p:txBody>
        </p:sp>
        <p:sp>
          <p:nvSpPr>
            <p:cNvPr id="20" name="Oval 19"/>
            <p:cNvSpPr/>
            <p:nvPr/>
          </p:nvSpPr>
          <p:spPr bwMode="auto">
            <a:xfrm>
              <a:off x="5181600" y="1523444"/>
              <a:ext cx="990600" cy="914956"/>
            </a:xfrm>
            <a:prstGeom prst="ellipse">
              <a:avLst/>
            </a:prstGeom>
            <a:solidFill>
              <a:srgbClr val="F22ACC"/>
            </a:solidFill>
            <a:ln w="12700" cap="flat" cmpd="sng" algn="ctr">
              <a:solidFill>
                <a:schemeClr val="tx1"/>
              </a:solidFill>
              <a:prstDash val="solid"/>
              <a:round/>
              <a:headEnd type="none" w="sm" len="sm"/>
              <a:tailEnd type="none" w="sm" len="sm"/>
            </a:ln>
            <a:effectLst/>
          </p:spPr>
          <p:txBody>
            <a:bodyPr/>
            <a:lstStyle/>
            <a:p>
              <a:pPr algn="ctr">
                <a:defRPr/>
              </a:pPr>
              <a:endParaRPr lang="en-US" sz="1050" b="1" dirty="0">
                <a:solidFill>
                  <a:schemeClr val="tx1"/>
                </a:solidFill>
              </a:endParaRPr>
            </a:p>
            <a:p>
              <a:pPr algn="ctr">
                <a:defRPr/>
              </a:pPr>
              <a:r>
                <a:rPr lang="en-US" sz="1000" b="1" dirty="0">
                  <a:solidFill>
                    <a:srgbClr val="FFFF00"/>
                  </a:solidFill>
                </a:rPr>
                <a:t>Magenta</a:t>
              </a:r>
            </a:p>
          </p:txBody>
        </p:sp>
        <p:sp>
          <p:nvSpPr>
            <p:cNvPr id="44053" name="TextBox 10"/>
            <p:cNvSpPr txBox="1">
              <a:spLocks noChangeArrowheads="1"/>
            </p:cNvSpPr>
            <p:nvPr/>
          </p:nvSpPr>
          <p:spPr bwMode="auto">
            <a:xfrm>
              <a:off x="6127532"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44054" name="TextBox 11"/>
            <p:cNvSpPr txBox="1">
              <a:spLocks noChangeArrowheads="1"/>
            </p:cNvSpPr>
            <p:nvPr/>
          </p:nvSpPr>
          <p:spPr bwMode="auto">
            <a:xfrm>
              <a:off x="7467600"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44055" name="Oval 13"/>
            <p:cNvSpPr>
              <a:spLocks noChangeArrowheads="1"/>
            </p:cNvSpPr>
            <p:nvPr/>
          </p:nvSpPr>
          <p:spPr bwMode="auto">
            <a:xfrm>
              <a:off x="7924800" y="1524000"/>
              <a:ext cx="990600" cy="914400"/>
            </a:xfrm>
            <a:prstGeom prst="ellipse">
              <a:avLst/>
            </a:prstGeom>
            <a:solidFill>
              <a:srgbClr val="0000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bg1"/>
                  </a:solidFill>
                </a:rPr>
                <a:t>Blue</a:t>
              </a:r>
            </a:p>
          </p:txBody>
        </p:sp>
      </p:grpSp>
      <p:grpSp>
        <p:nvGrpSpPr>
          <p:cNvPr id="44039" name="Group 15"/>
          <p:cNvGrpSpPr>
            <a:grpSpLocks/>
          </p:cNvGrpSpPr>
          <p:nvPr/>
        </p:nvGrpSpPr>
        <p:grpSpPr bwMode="auto">
          <a:xfrm>
            <a:off x="5181600" y="3079750"/>
            <a:ext cx="3733800" cy="914400"/>
            <a:chOff x="5181600" y="1524000"/>
            <a:chExt cx="3733800" cy="914400"/>
          </a:xfrm>
        </p:grpSpPr>
        <p:sp>
          <p:nvSpPr>
            <p:cNvPr id="44046" name="Oval 16"/>
            <p:cNvSpPr>
              <a:spLocks noChangeArrowheads="1"/>
            </p:cNvSpPr>
            <p:nvPr/>
          </p:nvSpPr>
          <p:spPr bwMode="auto">
            <a:xfrm>
              <a:off x="6537434" y="15240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000" b="1">
                  <a:solidFill>
                    <a:schemeClr val="tx1"/>
                  </a:solidFill>
                </a:rPr>
                <a:t>Yellow</a:t>
              </a:r>
            </a:p>
          </p:txBody>
        </p:sp>
        <p:sp>
          <p:nvSpPr>
            <p:cNvPr id="18" name="Oval 17"/>
            <p:cNvSpPr/>
            <p:nvPr/>
          </p:nvSpPr>
          <p:spPr bwMode="auto">
            <a:xfrm>
              <a:off x="5181600" y="1524000"/>
              <a:ext cx="990600" cy="914400"/>
            </a:xfrm>
            <a:prstGeom prst="ellipse">
              <a:avLst/>
            </a:prstGeom>
            <a:solidFill>
              <a:srgbClr val="F22ACC"/>
            </a:solidFill>
            <a:ln w="12700" cap="flat" cmpd="sng" algn="ctr">
              <a:solidFill>
                <a:schemeClr val="tx1"/>
              </a:solidFill>
              <a:prstDash val="solid"/>
              <a:round/>
              <a:headEnd type="none" w="sm" len="sm"/>
              <a:tailEnd type="none" w="sm" len="sm"/>
            </a:ln>
            <a:effectLst/>
          </p:spPr>
          <p:txBody>
            <a:bodyPr/>
            <a:lstStyle/>
            <a:p>
              <a:pPr algn="ctr">
                <a:defRPr/>
              </a:pPr>
              <a:endParaRPr lang="en-US" sz="1050" b="1" dirty="0">
                <a:solidFill>
                  <a:schemeClr val="tx1"/>
                </a:solidFill>
              </a:endParaRPr>
            </a:p>
            <a:p>
              <a:pPr algn="ctr">
                <a:defRPr/>
              </a:pPr>
              <a:r>
                <a:rPr lang="en-US" sz="1000" b="1" dirty="0">
                  <a:solidFill>
                    <a:srgbClr val="FFFF00"/>
                  </a:solidFill>
                </a:rPr>
                <a:t>Magenta</a:t>
              </a:r>
            </a:p>
          </p:txBody>
        </p:sp>
        <p:sp>
          <p:nvSpPr>
            <p:cNvPr id="44048" name="TextBox 20"/>
            <p:cNvSpPr txBox="1">
              <a:spLocks noChangeArrowheads="1"/>
            </p:cNvSpPr>
            <p:nvPr/>
          </p:nvSpPr>
          <p:spPr bwMode="auto">
            <a:xfrm>
              <a:off x="6127532"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44049" name="TextBox 21"/>
            <p:cNvSpPr txBox="1">
              <a:spLocks noChangeArrowheads="1"/>
            </p:cNvSpPr>
            <p:nvPr/>
          </p:nvSpPr>
          <p:spPr bwMode="auto">
            <a:xfrm>
              <a:off x="7467600"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44050" name="Oval 22"/>
            <p:cNvSpPr>
              <a:spLocks noChangeArrowheads="1"/>
            </p:cNvSpPr>
            <p:nvPr/>
          </p:nvSpPr>
          <p:spPr bwMode="auto">
            <a:xfrm>
              <a:off x="7924800" y="1524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000" b="1">
                  <a:solidFill>
                    <a:schemeClr val="tx1"/>
                  </a:solidFill>
                </a:rPr>
                <a:t>Red</a:t>
              </a:r>
            </a:p>
          </p:txBody>
        </p:sp>
      </p:grpSp>
      <p:grpSp>
        <p:nvGrpSpPr>
          <p:cNvPr id="44040" name="Group 23"/>
          <p:cNvGrpSpPr>
            <a:grpSpLocks/>
          </p:cNvGrpSpPr>
          <p:nvPr/>
        </p:nvGrpSpPr>
        <p:grpSpPr bwMode="auto">
          <a:xfrm>
            <a:off x="5181600" y="4495800"/>
            <a:ext cx="3733800" cy="914400"/>
            <a:chOff x="5181600" y="1524000"/>
            <a:chExt cx="3733800" cy="914400"/>
          </a:xfrm>
        </p:grpSpPr>
        <p:sp>
          <p:nvSpPr>
            <p:cNvPr id="44041" name="Oval 25"/>
            <p:cNvSpPr>
              <a:spLocks noChangeArrowheads="1"/>
            </p:cNvSpPr>
            <p:nvPr/>
          </p:nvSpPr>
          <p:spPr bwMode="auto">
            <a:xfrm>
              <a:off x="6537434" y="1524000"/>
              <a:ext cx="990600" cy="914400"/>
            </a:xfrm>
            <a:prstGeom prst="ellipse">
              <a:avLst/>
            </a:prstGeom>
            <a:solidFill>
              <a:srgbClr val="04CD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000" b="1">
                  <a:solidFill>
                    <a:schemeClr val="tx1"/>
                  </a:solidFill>
                </a:rPr>
                <a:t>Cyan</a:t>
              </a:r>
            </a:p>
          </p:txBody>
        </p:sp>
        <p:sp>
          <p:nvSpPr>
            <p:cNvPr id="27" name="Oval 26"/>
            <p:cNvSpPr/>
            <p:nvPr/>
          </p:nvSpPr>
          <p:spPr bwMode="auto">
            <a:xfrm>
              <a:off x="5181600" y="1524000"/>
              <a:ext cx="990600" cy="9144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a:lstStyle/>
            <a:p>
              <a:pPr algn="ctr">
                <a:defRPr/>
              </a:pPr>
              <a:endParaRPr lang="en-US" sz="1050" b="1" dirty="0">
                <a:solidFill>
                  <a:schemeClr val="tx1"/>
                </a:solidFill>
              </a:endParaRPr>
            </a:p>
            <a:p>
              <a:pPr algn="ctr">
                <a:defRPr/>
              </a:pPr>
              <a:r>
                <a:rPr lang="en-US" sz="1100" b="1" dirty="0">
                  <a:solidFill>
                    <a:schemeClr val="tx1"/>
                  </a:solidFill>
                </a:rPr>
                <a:t>Yellow</a:t>
              </a:r>
              <a:endParaRPr lang="en-US" sz="900" b="1" dirty="0">
                <a:solidFill>
                  <a:schemeClr val="tx1"/>
                </a:solidFill>
              </a:endParaRPr>
            </a:p>
          </p:txBody>
        </p:sp>
        <p:sp>
          <p:nvSpPr>
            <p:cNvPr id="44043" name="TextBox 27"/>
            <p:cNvSpPr txBox="1">
              <a:spLocks noChangeArrowheads="1"/>
            </p:cNvSpPr>
            <p:nvPr/>
          </p:nvSpPr>
          <p:spPr bwMode="auto">
            <a:xfrm>
              <a:off x="6127532"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44044" name="TextBox 28"/>
            <p:cNvSpPr txBox="1">
              <a:spLocks noChangeArrowheads="1"/>
            </p:cNvSpPr>
            <p:nvPr/>
          </p:nvSpPr>
          <p:spPr bwMode="auto">
            <a:xfrm>
              <a:off x="7467600"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44045" name="Oval 29"/>
            <p:cNvSpPr>
              <a:spLocks noChangeArrowheads="1"/>
            </p:cNvSpPr>
            <p:nvPr/>
          </p:nvSpPr>
          <p:spPr bwMode="auto">
            <a:xfrm>
              <a:off x="7924800" y="1524000"/>
              <a:ext cx="990600" cy="914400"/>
            </a:xfrm>
            <a:prstGeom prst="ellipse">
              <a:avLst/>
            </a:prstGeom>
            <a:solidFill>
              <a:srgbClr val="00E2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000" b="1">
                  <a:solidFill>
                    <a:schemeClr val="tx1"/>
                  </a:solidFill>
                </a:rPr>
                <a:t>Green</a:t>
              </a:r>
            </a:p>
          </p:txBody>
        </p:sp>
      </p:gr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a:t>Pigment Color</a:t>
            </a:r>
          </a:p>
        </p:txBody>
      </p:sp>
      <p:sp>
        <p:nvSpPr>
          <p:cNvPr id="45059" name="Content Placeholder 2"/>
          <p:cNvSpPr>
            <a:spLocks noGrp="1"/>
          </p:cNvSpPr>
          <p:nvPr>
            <p:ph idx="1"/>
          </p:nvPr>
        </p:nvSpPr>
        <p:spPr>
          <a:xfrm>
            <a:off x="304800" y="1676400"/>
            <a:ext cx="4572000" cy="4114800"/>
          </a:xfrm>
        </p:spPr>
        <p:txBody>
          <a:bodyPr/>
          <a:lstStyle/>
          <a:p>
            <a:pPr eaLnBrk="1" hangingPunct="1"/>
            <a:r>
              <a:rPr lang="en-US" altLang="en-US" b="1"/>
              <a:t>Setting CMYK values</a:t>
            </a:r>
            <a:r>
              <a:rPr lang="en-US" altLang="en-US"/>
              <a:t>: </a:t>
            </a:r>
          </a:p>
          <a:p>
            <a:pPr lvl="1" eaLnBrk="1" hangingPunct="1"/>
            <a:r>
              <a:rPr lang="en-US" altLang="en-US"/>
              <a:t>In some programs, you can switch the color mode from RGB to CMYK</a:t>
            </a:r>
          </a:p>
          <a:p>
            <a:pPr lvl="1" eaLnBrk="1" hangingPunct="1"/>
            <a:endParaRPr lang="en-US" altLang="en-US"/>
          </a:p>
          <a:p>
            <a:pPr lvl="1" eaLnBrk="1" hangingPunct="1"/>
            <a:endParaRPr lang="en-US" altLang="en-US"/>
          </a:p>
        </p:txBody>
      </p:sp>
      <p:sp>
        <p:nvSpPr>
          <p:cNvPr id="45060" name="Date Placeholder 3"/>
          <p:cNvSpPr>
            <a:spLocks noGrp="1"/>
          </p:cNvSpPr>
          <p:nvPr>
            <p:ph type="dt" sz="quarter" idx="10"/>
          </p:nvPr>
        </p:nvSpPr>
        <p:spPr>
          <a:xfrm>
            <a:off x="457200" y="6248400"/>
            <a:ext cx="4038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45061"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7B61E8C5-8BA0-4807-8920-51D9D9F3A4A4}" type="slidenum">
              <a:rPr lang="en-US" altLang="en-US" sz="1000" smtClean="0">
                <a:solidFill>
                  <a:schemeClr val="tx1"/>
                </a:solidFill>
              </a:rPr>
              <a:pPr eaLnBrk="1" hangingPunct="1">
                <a:spcBef>
                  <a:spcPct val="0"/>
                </a:spcBef>
                <a:buClrTx/>
                <a:buSzTx/>
                <a:buFontTx/>
                <a:buNone/>
              </a:pPr>
              <a:t>29</a:t>
            </a:fld>
            <a:endParaRPr lang="en-US" altLang="en-US" sz="1000">
              <a:solidFill>
                <a:schemeClr val="tx1"/>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5"/>
          <p:cNvSpPr>
            <a:spLocks noGrp="1" noChangeArrowheads="1"/>
          </p:cNvSpPr>
          <p:nvPr>
            <p:ph type="dt" sz="quarter" idx="10"/>
          </p:nvPr>
        </p:nvSpPr>
        <p:spPr>
          <a:xfrm>
            <a:off x="457200" y="6248400"/>
            <a:ext cx="3962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18435" name="Rectangle 7"/>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AA0FA3ED-6659-4EB5-BFB6-734F6C65AFA4}" type="slidenum">
              <a:rPr lang="en-US" altLang="en-US" sz="1000" smtClean="0">
                <a:solidFill>
                  <a:schemeClr val="tx1"/>
                </a:solidFill>
              </a:rPr>
              <a:pPr eaLnBrk="1" hangingPunct="1">
                <a:spcBef>
                  <a:spcPct val="0"/>
                </a:spcBef>
                <a:buClrTx/>
                <a:buSzTx/>
                <a:buFontTx/>
                <a:buNone/>
              </a:pPr>
              <a:t>3</a:t>
            </a:fld>
            <a:endParaRPr lang="en-US" altLang="en-US" sz="1000">
              <a:solidFill>
                <a:schemeClr val="tx1"/>
              </a:solidFill>
            </a:endParaRPr>
          </a:p>
        </p:txBody>
      </p:sp>
      <p:sp>
        <p:nvSpPr>
          <p:cNvPr id="18436" name="Rectangle 4"/>
          <p:cNvSpPr>
            <a:spLocks noGrp="1" noChangeArrowheads="1"/>
          </p:cNvSpPr>
          <p:nvPr>
            <p:ph type="ctrTitle"/>
          </p:nvPr>
        </p:nvSpPr>
        <p:spPr>
          <a:xfrm>
            <a:off x="457200" y="1600200"/>
            <a:ext cx="8001000" cy="3048000"/>
          </a:xfrm>
        </p:spPr>
        <p:txBody>
          <a:bodyPr/>
          <a:lstStyle/>
          <a:p>
            <a:pPr algn="ctr" eaLnBrk="1" hangingPunct="1"/>
            <a:r>
              <a:rPr lang="en-US" altLang="en-US" sz="6000">
                <a:solidFill>
                  <a:srgbClr val="000066"/>
                </a:solidFill>
              </a:rPr>
              <a:t>PART ONE</a:t>
            </a:r>
            <a:br>
              <a:rPr lang="en-US" altLang="en-US" sz="4400">
                <a:solidFill>
                  <a:srgbClr val="000066"/>
                </a:solidFill>
              </a:rPr>
            </a:br>
            <a:br>
              <a:rPr lang="en-US" altLang="en-US" sz="4400">
                <a:solidFill>
                  <a:srgbClr val="000066"/>
                </a:solidFill>
              </a:rPr>
            </a:br>
            <a:r>
              <a:rPr lang="en-US" altLang="en-US" sz="4000">
                <a:solidFill>
                  <a:srgbClr val="000066"/>
                </a:solidFill>
              </a:rPr>
              <a:t>Color Terminology &amp;</a:t>
            </a:r>
            <a:br>
              <a:rPr lang="en-US" altLang="en-US" sz="4000">
                <a:solidFill>
                  <a:srgbClr val="000066"/>
                </a:solidFill>
              </a:rPr>
            </a:br>
            <a:r>
              <a:rPr lang="en-US" altLang="en-US" sz="4000">
                <a:solidFill>
                  <a:srgbClr val="000066"/>
                </a:solidFill>
              </a:rPr>
              <a:t>Color Schemes</a:t>
            </a:r>
            <a:endParaRPr lang="en-US" altLang="en-US" sz="4400">
              <a:solidFill>
                <a:srgbClr val="000066"/>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a:t>Pigment Color</a:t>
            </a:r>
          </a:p>
        </p:txBody>
      </p:sp>
      <p:sp>
        <p:nvSpPr>
          <p:cNvPr id="46083" name="Content Placeholder 2"/>
          <p:cNvSpPr>
            <a:spLocks noGrp="1"/>
          </p:cNvSpPr>
          <p:nvPr>
            <p:ph idx="1"/>
          </p:nvPr>
        </p:nvSpPr>
        <p:spPr>
          <a:xfrm>
            <a:off x="304800" y="1676400"/>
            <a:ext cx="5105400" cy="4419600"/>
          </a:xfrm>
        </p:spPr>
        <p:txBody>
          <a:bodyPr/>
          <a:lstStyle/>
          <a:p>
            <a:pPr eaLnBrk="1" hangingPunct="1"/>
            <a:r>
              <a:rPr lang="en-US" altLang="en-US" sz="2800" b="1"/>
              <a:t>Setting CMYK values</a:t>
            </a:r>
            <a:r>
              <a:rPr lang="en-US" altLang="en-US" sz="2800"/>
              <a:t>: </a:t>
            </a:r>
          </a:p>
          <a:p>
            <a:pPr lvl="1" eaLnBrk="1" hangingPunct="1"/>
            <a:r>
              <a:rPr lang="en-US" altLang="en-US" sz="2400"/>
              <a:t>A color is defined by four values</a:t>
            </a:r>
          </a:p>
          <a:p>
            <a:pPr lvl="1" eaLnBrk="1" hangingPunct="1"/>
            <a:r>
              <a:rPr lang="en-US" altLang="en-US" sz="2400"/>
              <a:t>These values must be within the number range 0-100</a:t>
            </a:r>
          </a:p>
          <a:p>
            <a:pPr lvl="1" eaLnBrk="1" hangingPunct="1"/>
            <a:r>
              <a:rPr lang="en-US" altLang="en-US" sz="2400"/>
              <a:t>You can achieve the same color selection as RGB but using CMYK values instead</a:t>
            </a:r>
          </a:p>
          <a:p>
            <a:pPr lvl="1" eaLnBrk="1" hangingPunct="1"/>
            <a:r>
              <a:rPr lang="en-US" altLang="en-US" sz="2400"/>
              <a:t>The color Blue</a:t>
            </a:r>
          </a:p>
          <a:p>
            <a:pPr lvl="2" eaLnBrk="1" hangingPunct="1"/>
            <a:r>
              <a:rPr lang="en-US" altLang="en-US" sz="2100"/>
              <a:t>in RGB values is 0, 0, 255</a:t>
            </a:r>
          </a:p>
          <a:p>
            <a:pPr lvl="2" eaLnBrk="1" hangingPunct="1"/>
            <a:r>
              <a:rPr lang="en-US" altLang="en-US" sz="2100"/>
              <a:t>In CMYK values is 99, 67, 0, 20</a:t>
            </a:r>
          </a:p>
          <a:p>
            <a:pPr lvl="1" eaLnBrk="1" hangingPunct="1"/>
            <a:endParaRPr lang="en-US" altLang="en-US" sz="2400"/>
          </a:p>
          <a:p>
            <a:pPr lvl="1" eaLnBrk="1" hangingPunct="1"/>
            <a:endParaRPr lang="en-US" altLang="en-US" sz="2400"/>
          </a:p>
          <a:p>
            <a:pPr lvl="1" eaLnBrk="1" hangingPunct="1"/>
            <a:endParaRPr lang="en-US" altLang="en-US" sz="2400"/>
          </a:p>
        </p:txBody>
      </p:sp>
      <p:sp>
        <p:nvSpPr>
          <p:cNvPr id="46084" name="Date Placeholder 3"/>
          <p:cNvSpPr>
            <a:spLocks noGrp="1"/>
          </p:cNvSpPr>
          <p:nvPr>
            <p:ph type="dt" sz="quarter" idx="10"/>
          </p:nvPr>
        </p:nvSpPr>
        <p:spPr>
          <a:xfrm>
            <a:off x="457200" y="6248400"/>
            <a:ext cx="3962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46085"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47B7DD5B-5EA5-42A0-92CE-8C1684602F81}" type="slidenum">
              <a:rPr lang="en-US" altLang="en-US" sz="1000" smtClean="0">
                <a:solidFill>
                  <a:schemeClr val="tx1"/>
                </a:solidFill>
              </a:rPr>
              <a:pPr eaLnBrk="1" hangingPunct="1">
                <a:spcBef>
                  <a:spcPct val="0"/>
                </a:spcBef>
                <a:buClrTx/>
                <a:buSzTx/>
                <a:buFontTx/>
                <a:buNone/>
              </a:pPr>
              <a:t>30</a:t>
            </a:fld>
            <a:endParaRPr lang="en-US" altLang="en-US" sz="1000">
              <a:solidFill>
                <a:schemeClr val="tx1"/>
              </a:solidFil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a:t>Assignment #3</a:t>
            </a:r>
          </a:p>
        </p:txBody>
      </p:sp>
      <p:sp>
        <p:nvSpPr>
          <p:cNvPr id="47107" name="Content Placeholder 2"/>
          <p:cNvSpPr>
            <a:spLocks noGrp="1"/>
          </p:cNvSpPr>
          <p:nvPr>
            <p:ph idx="1"/>
          </p:nvPr>
        </p:nvSpPr>
        <p:spPr>
          <a:xfrm>
            <a:off x="304800" y="1676400"/>
            <a:ext cx="7467600" cy="4114800"/>
          </a:xfrm>
        </p:spPr>
        <p:txBody>
          <a:bodyPr/>
          <a:lstStyle/>
          <a:p>
            <a:pPr eaLnBrk="1" hangingPunct="1"/>
            <a:r>
              <a:rPr lang="en-US" altLang="en-US" b="1"/>
              <a:t>Create a paint strip</a:t>
            </a:r>
            <a:r>
              <a:rPr lang="en-US" altLang="en-US"/>
              <a:t>: </a:t>
            </a:r>
          </a:p>
          <a:p>
            <a:pPr lvl="1" eaLnBrk="1" hangingPunct="1"/>
            <a:r>
              <a:rPr lang="en-US" altLang="en-US"/>
              <a:t>Using a software program that allows CMYK values, recreate the color scheme of a paint chip sample. </a:t>
            </a:r>
          </a:p>
          <a:p>
            <a:pPr lvl="1" eaLnBrk="1" hangingPunct="1"/>
            <a:r>
              <a:rPr lang="en-US" altLang="en-US"/>
              <a:t>Print the document, then record the RGB values and CMYK values for each color.</a:t>
            </a:r>
          </a:p>
          <a:p>
            <a:pPr lvl="1" eaLnBrk="1" hangingPunct="1"/>
            <a:r>
              <a:rPr lang="en-US" altLang="en-US"/>
              <a:t>Print the document in color.</a:t>
            </a:r>
          </a:p>
          <a:p>
            <a:pPr lvl="1" eaLnBrk="1" hangingPunct="1"/>
            <a:r>
              <a:rPr lang="en-US" altLang="en-US"/>
              <a:t>Staple the paint chip sample to the document.</a:t>
            </a:r>
          </a:p>
          <a:p>
            <a:pPr lvl="1" eaLnBrk="1" hangingPunct="1"/>
            <a:endParaRPr lang="en-US" altLang="en-US"/>
          </a:p>
          <a:p>
            <a:pPr lvl="1" eaLnBrk="1" hangingPunct="1"/>
            <a:endParaRPr lang="en-US" altLang="en-US"/>
          </a:p>
        </p:txBody>
      </p:sp>
      <p:sp>
        <p:nvSpPr>
          <p:cNvPr id="47108" name="Date Placeholder 3"/>
          <p:cNvSpPr>
            <a:spLocks noGrp="1"/>
          </p:cNvSpPr>
          <p:nvPr>
            <p:ph type="dt" sz="quarter" idx="10"/>
          </p:nvPr>
        </p:nvSpPr>
        <p:spPr>
          <a:xfrm>
            <a:off x="457200" y="6248400"/>
            <a:ext cx="441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47109"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940D2C71-5420-45DC-AF9E-03C06123B856}" type="slidenum">
              <a:rPr lang="en-US" altLang="en-US" sz="1000" smtClean="0">
                <a:solidFill>
                  <a:schemeClr val="tx1"/>
                </a:solidFill>
              </a:rPr>
              <a:pPr eaLnBrk="1" hangingPunct="1">
                <a:spcBef>
                  <a:spcPct val="0"/>
                </a:spcBef>
                <a:buClrTx/>
                <a:buSzTx/>
                <a:buFontTx/>
                <a:buNone/>
              </a:pPr>
              <a:t>31</a:t>
            </a:fld>
            <a:endParaRPr lang="en-US" altLang="en-US" sz="1000">
              <a:solidFill>
                <a:schemeClr val="tx1"/>
              </a:solidFill>
            </a:endParaRPr>
          </a:p>
        </p:txBody>
      </p:sp>
      <p:pic>
        <p:nvPicPr>
          <p:cNvPr id="47110" name="Picture 7" descr="C:\Users\Mom\AppData\Local\Microsoft\Windows\Temporary Internet Files\Content.IE5\9OYHPE7C\MP900448877[1].jpg"/>
          <p:cNvPicPr>
            <a:picLocks noChangeAspect="1" noChangeArrowheads="1"/>
          </p:cNvPicPr>
          <p:nvPr/>
        </p:nvPicPr>
        <p:blipFill>
          <a:blip r:embed="rId3">
            <a:clrChange>
              <a:clrFrom>
                <a:srgbClr val="F5F5F5"/>
              </a:clrFrom>
              <a:clrTo>
                <a:srgbClr val="F5F5F5">
                  <a:alpha val="0"/>
                </a:srgbClr>
              </a:clrTo>
            </a:clrChange>
            <a:extLst>
              <a:ext uri="{28A0092B-C50C-407E-A947-70E740481C1C}">
                <a14:useLocalDpi xmlns:a14="http://schemas.microsoft.com/office/drawing/2010/main" val="0"/>
              </a:ext>
            </a:extLst>
          </a:blip>
          <a:srcRect/>
          <a:stretch>
            <a:fillRect/>
          </a:stretch>
        </p:blipFill>
        <p:spPr bwMode="auto">
          <a:xfrm>
            <a:off x="6223000" y="3886200"/>
            <a:ext cx="2844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5"/>
          <p:cNvSpPr>
            <a:spLocks noGrp="1" noChangeArrowheads="1"/>
          </p:cNvSpPr>
          <p:nvPr>
            <p:ph type="dt" sz="quarter" idx="10"/>
          </p:nvPr>
        </p:nvSpPr>
        <p:spPr>
          <a:xfrm>
            <a:off x="457200" y="6248400"/>
            <a:ext cx="4876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48131" name="Rectangle 7"/>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B7E39298-3854-41E4-9699-506D9C2AD242}" type="slidenum">
              <a:rPr lang="en-US" altLang="en-US" sz="1000" smtClean="0">
                <a:solidFill>
                  <a:schemeClr val="tx1"/>
                </a:solidFill>
              </a:rPr>
              <a:pPr eaLnBrk="1" hangingPunct="1">
                <a:spcBef>
                  <a:spcPct val="0"/>
                </a:spcBef>
                <a:buClrTx/>
                <a:buSzTx/>
                <a:buFontTx/>
                <a:buNone/>
              </a:pPr>
              <a:t>32</a:t>
            </a:fld>
            <a:endParaRPr lang="en-US" altLang="en-US" sz="1000">
              <a:solidFill>
                <a:schemeClr val="tx1"/>
              </a:solidFill>
            </a:endParaRPr>
          </a:p>
        </p:txBody>
      </p:sp>
      <p:sp>
        <p:nvSpPr>
          <p:cNvPr id="48132" name="Rectangle 4"/>
          <p:cNvSpPr>
            <a:spLocks noGrp="1" noChangeArrowheads="1"/>
          </p:cNvSpPr>
          <p:nvPr>
            <p:ph type="ctrTitle"/>
          </p:nvPr>
        </p:nvSpPr>
        <p:spPr>
          <a:xfrm>
            <a:off x="533400" y="1666875"/>
            <a:ext cx="8001000" cy="1000125"/>
          </a:xfrm>
        </p:spPr>
        <p:txBody>
          <a:bodyPr/>
          <a:lstStyle/>
          <a:p>
            <a:pPr algn="ctr" eaLnBrk="1" hangingPunct="1"/>
            <a:r>
              <a:rPr lang="en-US" altLang="en-US" sz="4400">
                <a:solidFill>
                  <a:srgbClr val="000066"/>
                </a:solidFill>
              </a:rPr>
              <a:t>The End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a:t>Color Terminology</a:t>
            </a:r>
          </a:p>
        </p:txBody>
      </p:sp>
      <p:sp>
        <p:nvSpPr>
          <p:cNvPr id="19459" name="Content Placeholder 2"/>
          <p:cNvSpPr>
            <a:spLocks noGrp="1"/>
          </p:cNvSpPr>
          <p:nvPr>
            <p:ph idx="1"/>
          </p:nvPr>
        </p:nvSpPr>
        <p:spPr>
          <a:xfrm>
            <a:off x="457200" y="1600200"/>
            <a:ext cx="8229600" cy="4411663"/>
          </a:xfrm>
        </p:spPr>
        <p:txBody>
          <a:bodyPr/>
          <a:lstStyle/>
          <a:p>
            <a:pPr eaLnBrk="1" hangingPunct="1"/>
            <a:r>
              <a:rPr lang="en-US" altLang="en-US" sz="2800" b="1"/>
              <a:t>Color: </a:t>
            </a:r>
            <a:r>
              <a:rPr lang="en-US" altLang="en-US" sz="2800"/>
              <a:t>Color results when light is reflected off of an object.  As the light hits an object, some of the light wave is absorbed into the object.  A portion of the light wave is reflected back to your eyes.  </a:t>
            </a:r>
          </a:p>
          <a:p>
            <a:pPr eaLnBrk="1" hangingPunct="1"/>
            <a:r>
              <a:rPr lang="en-US" altLang="en-US" sz="2800"/>
              <a:t>The color that is reflected is determined by</a:t>
            </a:r>
          </a:p>
          <a:p>
            <a:pPr eaLnBrk="1" hangingPunct="1">
              <a:buFont typeface="Wingdings" pitchFamily="2" charset="2"/>
              <a:buNone/>
            </a:pPr>
            <a:r>
              <a:rPr lang="en-US" altLang="en-US" sz="2800"/>
              <a:t>    the LENGTH of the </a:t>
            </a:r>
          </a:p>
          <a:p>
            <a:pPr eaLnBrk="1" hangingPunct="1">
              <a:buFont typeface="Wingdings" pitchFamily="2" charset="2"/>
              <a:buNone/>
            </a:pPr>
            <a:r>
              <a:rPr lang="en-US" altLang="en-US" sz="2800"/>
              <a:t>    light wave that is reflected</a:t>
            </a:r>
          </a:p>
          <a:p>
            <a:pPr eaLnBrk="1" hangingPunct="1">
              <a:buFont typeface="Wingdings" pitchFamily="2" charset="2"/>
              <a:buNone/>
            </a:pPr>
            <a:r>
              <a:rPr lang="en-US" altLang="en-US" sz="2800"/>
              <a:t>    from the object. </a:t>
            </a:r>
          </a:p>
          <a:p>
            <a:pPr eaLnBrk="1" hangingPunct="1"/>
            <a:endParaRPr lang="en-US" altLang="en-US" sz="2800"/>
          </a:p>
        </p:txBody>
      </p:sp>
      <p:sp>
        <p:nvSpPr>
          <p:cNvPr id="19460" name="Date Placeholder 3"/>
          <p:cNvSpPr>
            <a:spLocks noGrp="1"/>
          </p:cNvSpPr>
          <p:nvPr>
            <p:ph type="dt" sz="quarter" idx="10"/>
          </p:nvPr>
        </p:nvSpPr>
        <p:spPr>
          <a:xfrm>
            <a:off x="457200" y="6248400"/>
            <a:ext cx="3886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19461"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2F0055AF-A749-42E5-90C8-0B13BDF4C018}" type="slidenum">
              <a:rPr lang="en-US" altLang="en-US" sz="1000" smtClean="0">
                <a:solidFill>
                  <a:schemeClr val="tx1"/>
                </a:solidFill>
              </a:rPr>
              <a:pPr eaLnBrk="1" hangingPunct="1">
                <a:spcBef>
                  <a:spcPct val="0"/>
                </a:spcBef>
                <a:buClrTx/>
                <a:buSzTx/>
                <a:buFontTx/>
                <a:buNone/>
              </a:pPr>
              <a:t>4</a:t>
            </a:fld>
            <a:endParaRPr lang="en-US" altLang="en-US" sz="1000">
              <a:solidFill>
                <a:schemeClr val="tx1"/>
              </a:solidFill>
            </a:endParaRPr>
          </a:p>
        </p:txBody>
      </p:sp>
      <p:grpSp>
        <p:nvGrpSpPr>
          <p:cNvPr id="19462" name="Group 6"/>
          <p:cNvGrpSpPr>
            <a:grpSpLocks/>
          </p:cNvGrpSpPr>
          <p:nvPr/>
        </p:nvGrpSpPr>
        <p:grpSpPr bwMode="auto">
          <a:xfrm>
            <a:off x="5135563" y="4343400"/>
            <a:ext cx="3398837" cy="1828800"/>
            <a:chOff x="609600" y="1752600"/>
            <a:chExt cx="8001000" cy="4267200"/>
          </a:xfrm>
        </p:grpSpPr>
        <p:sp>
          <p:nvSpPr>
            <p:cNvPr id="19463" name="Rectangle 7"/>
            <p:cNvSpPr>
              <a:spLocks noChangeArrowheads="1"/>
            </p:cNvSpPr>
            <p:nvPr/>
          </p:nvSpPr>
          <p:spPr bwMode="auto">
            <a:xfrm>
              <a:off x="609600" y="1752600"/>
              <a:ext cx="8001000" cy="4267200"/>
            </a:xfrm>
            <a:prstGeom prst="rect">
              <a:avLst/>
            </a:prstGeom>
            <a:solidFill>
              <a:srgbClr val="CEB448"/>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endParaRPr lang="en-US" altLang="en-US" sz="1800"/>
            </a:p>
          </p:txBody>
        </p:sp>
        <p:sp>
          <p:nvSpPr>
            <p:cNvPr id="19464" name="Freeform 8"/>
            <p:cNvSpPr>
              <a:spLocks/>
            </p:cNvSpPr>
            <p:nvPr/>
          </p:nvSpPr>
          <p:spPr bwMode="auto">
            <a:xfrm>
              <a:off x="851338" y="1939159"/>
              <a:ext cx="7683062" cy="3775841"/>
            </a:xfrm>
            <a:custGeom>
              <a:avLst/>
              <a:gdLst>
                <a:gd name="T0" fmla="*/ 0 w 7535917"/>
                <a:gd name="T1" fmla="*/ 3770585 h 3775841"/>
                <a:gd name="T2" fmla="*/ 1653386 w 7535917"/>
                <a:gd name="T3" fmla="*/ 3029607 h 3775841"/>
                <a:gd name="T4" fmla="*/ 2418073 w 7535917"/>
                <a:gd name="T5" fmla="*/ 1500360 h 3775841"/>
                <a:gd name="T6" fmla="*/ 3389436 w 7535917"/>
                <a:gd name="T7" fmla="*/ 254875 h 3775841"/>
                <a:gd name="T8" fmla="*/ 5538833 w 7535917"/>
                <a:gd name="T9" fmla="*/ 176048 h 3775841"/>
                <a:gd name="T10" fmla="*/ 6758199 w 7535917"/>
                <a:gd name="T11" fmla="*/ 1311174 h 3775841"/>
                <a:gd name="T12" fmla="*/ 7543558 w 7535917"/>
                <a:gd name="T13" fmla="*/ 2635469 h 3775841"/>
                <a:gd name="T14" fmla="*/ 8184245 w 7535917"/>
                <a:gd name="T15" fmla="*/ 3597165 h 3775841"/>
                <a:gd name="T16" fmla="*/ 9196936 w 7535917"/>
                <a:gd name="T17" fmla="*/ 3707523 h 3775841"/>
                <a:gd name="T18" fmla="*/ 9878953 w 7535917"/>
                <a:gd name="T19" fmla="*/ 3723289 h 3775841"/>
                <a:gd name="T20" fmla="*/ 9878953 w 7535917"/>
                <a:gd name="T21" fmla="*/ 3723289 h 37758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535917"/>
                <a:gd name="T34" fmla="*/ 0 h 3775841"/>
                <a:gd name="T35" fmla="*/ 7535917 w 7535917"/>
                <a:gd name="T36" fmla="*/ 3775841 h 37758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535917" h="3775841">
                  <a:moveTo>
                    <a:pt x="0" y="3770585"/>
                  </a:moveTo>
                  <a:cubicBezTo>
                    <a:pt x="476907" y="3589281"/>
                    <a:pt x="953814" y="3407978"/>
                    <a:pt x="1261241" y="3029606"/>
                  </a:cubicBezTo>
                  <a:cubicBezTo>
                    <a:pt x="1568669" y="2651234"/>
                    <a:pt x="1623848" y="1962806"/>
                    <a:pt x="1844565" y="1500351"/>
                  </a:cubicBezTo>
                  <a:cubicBezTo>
                    <a:pt x="2065282" y="1037896"/>
                    <a:pt x="2188779" y="475592"/>
                    <a:pt x="2585545" y="254875"/>
                  </a:cubicBezTo>
                  <a:cubicBezTo>
                    <a:pt x="2982311" y="34158"/>
                    <a:pt x="3796863" y="0"/>
                    <a:pt x="4225159" y="176048"/>
                  </a:cubicBezTo>
                  <a:cubicBezTo>
                    <a:pt x="4653455" y="352096"/>
                    <a:pt x="4900448" y="901262"/>
                    <a:pt x="5155324" y="1311165"/>
                  </a:cubicBezTo>
                  <a:cubicBezTo>
                    <a:pt x="5410200" y="1721068"/>
                    <a:pt x="5573111" y="2254468"/>
                    <a:pt x="5754414" y="2635468"/>
                  </a:cubicBezTo>
                  <a:cubicBezTo>
                    <a:pt x="5935718" y="3016468"/>
                    <a:pt x="6032938" y="3418489"/>
                    <a:pt x="6243145" y="3597165"/>
                  </a:cubicBezTo>
                  <a:cubicBezTo>
                    <a:pt x="6453352" y="3775841"/>
                    <a:pt x="6800193" y="3686502"/>
                    <a:pt x="7015655" y="3707523"/>
                  </a:cubicBezTo>
                  <a:cubicBezTo>
                    <a:pt x="7231117" y="3728544"/>
                    <a:pt x="7535917" y="3723289"/>
                    <a:pt x="7535917" y="3723289"/>
                  </a:cubicBezTo>
                </a:path>
              </a:pathLst>
            </a:custGeom>
            <a:noFill/>
            <a:ln w="76200" cap="flat" cmpd="sng" algn="ctr">
              <a:solidFill>
                <a:srgbClr val="FF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65" name="Freeform 9"/>
            <p:cNvSpPr>
              <a:spLocks/>
            </p:cNvSpPr>
            <p:nvPr/>
          </p:nvSpPr>
          <p:spPr bwMode="auto">
            <a:xfrm>
              <a:off x="1003739" y="1981200"/>
              <a:ext cx="5244661" cy="3775841"/>
            </a:xfrm>
            <a:custGeom>
              <a:avLst/>
              <a:gdLst>
                <a:gd name="T0" fmla="*/ 0 w 7535917"/>
                <a:gd name="T1" fmla="*/ 3770585 h 3775841"/>
                <a:gd name="T2" fmla="*/ 7888 w 7535917"/>
                <a:gd name="T3" fmla="*/ 3029607 h 3775841"/>
                <a:gd name="T4" fmla="*/ 11535 w 7535917"/>
                <a:gd name="T5" fmla="*/ 1500360 h 3775841"/>
                <a:gd name="T6" fmla="*/ 16169 w 7535917"/>
                <a:gd name="T7" fmla="*/ 254875 h 3775841"/>
                <a:gd name="T8" fmla="*/ 26423 w 7535917"/>
                <a:gd name="T9" fmla="*/ 176048 h 3775841"/>
                <a:gd name="T10" fmla="*/ 32240 w 7535917"/>
                <a:gd name="T11" fmla="*/ 1311174 h 3775841"/>
                <a:gd name="T12" fmla="*/ 35986 w 7535917"/>
                <a:gd name="T13" fmla="*/ 2635469 h 3775841"/>
                <a:gd name="T14" fmla="*/ 39043 w 7535917"/>
                <a:gd name="T15" fmla="*/ 3597165 h 3775841"/>
                <a:gd name="T16" fmla="*/ 43874 w 7535917"/>
                <a:gd name="T17" fmla="*/ 3707523 h 3775841"/>
                <a:gd name="T18" fmla="*/ 47127 w 7535917"/>
                <a:gd name="T19" fmla="*/ 3723289 h 3775841"/>
                <a:gd name="T20" fmla="*/ 47127 w 7535917"/>
                <a:gd name="T21" fmla="*/ 3723289 h 37758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535917"/>
                <a:gd name="T34" fmla="*/ 0 h 3775841"/>
                <a:gd name="T35" fmla="*/ 7535917 w 7535917"/>
                <a:gd name="T36" fmla="*/ 3775841 h 37758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535917" h="3775841">
                  <a:moveTo>
                    <a:pt x="0" y="3770585"/>
                  </a:moveTo>
                  <a:cubicBezTo>
                    <a:pt x="476907" y="3589281"/>
                    <a:pt x="953814" y="3407978"/>
                    <a:pt x="1261241" y="3029606"/>
                  </a:cubicBezTo>
                  <a:cubicBezTo>
                    <a:pt x="1568669" y="2651234"/>
                    <a:pt x="1623848" y="1962806"/>
                    <a:pt x="1844565" y="1500351"/>
                  </a:cubicBezTo>
                  <a:cubicBezTo>
                    <a:pt x="2065282" y="1037896"/>
                    <a:pt x="2188779" y="475592"/>
                    <a:pt x="2585545" y="254875"/>
                  </a:cubicBezTo>
                  <a:cubicBezTo>
                    <a:pt x="2982311" y="34158"/>
                    <a:pt x="3796863" y="0"/>
                    <a:pt x="4225159" y="176048"/>
                  </a:cubicBezTo>
                  <a:cubicBezTo>
                    <a:pt x="4653455" y="352096"/>
                    <a:pt x="4900448" y="901262"/>
                    <a:pt x="5155324" y="1311165"/>
                  </a:cubicBezTo>
                  <a:cubicBezTo>
                    <a:pt x="5410200" y="1721068"/>
                    <a:pt x="5573111" y="2254468"/>
                    <a:pt x="5754414" y="2635468"/>
                  </a:cubicBezTo>
                  <a:cubicBezTo>
                    <a:pt x="5935718" y="3016468"/>
                    <a:pt x="6032938" y="3418489"/>
                    <a:pt x="6243145" y="3597165"/>
                  </a:cubicBezTo>
                  <a:cubicBezTo>
                    <a:pt x="6453352" y="3775841"/>
                    <a:pt x="6800193" y="3686502"/>
                    <a:pt x="7015655" y="3707523"/>
                  </a:cubicBezTo>
                  <a:cubicBezTo>
                    <a:pt x="7231117" y="3728544"/>
                    <a:pt x="7535917" y="3723289"/>
                    <a:pt x="7535917" y="3723289"/>
                  </a:cubicBezTo>
                </a:path>
              </a:pathLst>
            </a:custGeom>
            <a:noFill/>
            <a:ln w="76200" cap="flat" cmpd="sng" algn="ctr">
              <a:solidFill>
                <a:srgbClr val="FFFF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66" name="Freeform 10"/>
            <p:cNvSpPr>
              <a:spLocks/>
            </p:cNvSpPr>
            <p:nvPr/>
          </p:nvSpPr>
          <p:spPr bwMode="auto">
            <a:xfrm>
              <a:off x="1003739" y="2091559"/>
              <a:ext cx="3034862" cy="3775841"/>
            </a:xfrm>
            <a:custGeom>
              <a:avLst/>
              <a:gdLst>
                <a:gd name="T0" fmla="*/ 0 w 7535917"/>
                <a:gd name="T1" fmla="*/ 3770585 h 3775841"/>
                <a:gd name="T2" fmla="*/ 4 w 7535917"/>
                <a:gd name="T3" fmla="*/ 3029607 h 3775841"/>
                <a:gd name="T4" fmla="*/ 5 w 7535917"/>
                <a:gd name="T5" fmla="*/ 1500360 h 3775841"/>
                <a:gd name="T6" fmla="*/ 8 w 7535917"/>
                <a:gd name="T7" fmla="*/ 254875 h 3775841"/>
                <a:gd name="T8" fmla="*/ 12 w 7535917"/>
                <a:gd name="T9" fmla="*/ 176048 h 3775841"/>
                <a:gd name="T10" fmla="*/ 15 w 7535917"/>
                <a:gd name="T11" fmla="*/ 1311174 h 3775841"/>
                <a:gd name="T12" fmla="*/ 17 w 7535917"/>
                <a:gd name="T13" fmla="*/ 2635469 h 3775841"/>
                <a:gd name="T14" fmla="*/ 19 w 7535917"/>
                <a:gd name="T15" fmla="*/ 3597165 h 3775841"/>
                <a:gd name="T16" fmla="*/ 21 w 7535917"/>
                <a:gd name="T17" fmla="*/ 3707523 h 3775841"/>
                <a:gd name="T18" fmla="*/ 22 w 7535917"/>
                <a:gd name="T19" fmla="*/ 3723289 h 3775841"/>
                <a:gd name="T20" fmla="*/ 22 w 7535917"/>
                <a:gd name="T21" fmla="*/ 3723289 h 37758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535917"/>
                <a:gd name="T34" fmla="*/ 0 h 3775841"/>
                <a:gd name="T35" fmla="*/ 7535917 w 7535917"/>
                <a:gd name="T36" fmla="*/ 3775841 h 37758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535917" h="3775841">
                  <a:moveTo>
                    <a:pt x="0" y="3770585"/>
                  </a:moveTo>
                  <a:cubicBezTo>
                    <a:pt x="476907" y="3589281"/>
                    <a:pt x="953814" y="3407978"/>
                    <a:pt x="1261241" y="3029606"/>
                  </a:cubicBezTo>
                  <a:cubicBezTo>
                    <a:pt x="1568669" y="2651234"/>
                    <a:pt x="1623848" y="1962806"/>
                    <a:pt x="1844565" y="1500351"/>
                  </a:cubicBezTo>
                  <a:cubicBezTo>
                    <a:pt x="2065282" y="1037896"/>
                    <a:pt x="2188779" y="475592"/>
                    <a:pt x="2585545" y="254875"/>
                  </a:cubicBezTo>
                  <a:cubicBezTo>
                    <a:pt x="2982311" y="34158"/>
                    <a:pt x="3796863" y="0"/>
                    <a:pt x="4225159" y="176048"/>
                  </a:cubicBezTo>
                  <a:cubicBezTo>
                    <a:pt x="4653455" y="352096"/>
                    <a:pt x="4900448" y="901262"/>
                    <a:pt x="5155324" y="1311165"/>
                  </a:cubicBezTo>
                  <a:cubicBezTo>
                    <a:pt x="5410200" y="1721068"/>
                    <a:pt x="5573111" y="2254468"/>
                    <a:pt x="5754414" y="2635468"/>
                  </a:cubicBezTo>
                  <a:cubicBezTo>
                    <a:pt x="5935718" y="3016468"/>
                    <a:pt x="6032938" y="3418489"/>
                    <a:pt x="6243145" y="3597165"/>
                  </a:cubicBezTo>
                  <a:cubicBezTo>
                    <a:pt x="6453352" y="3775841"/>
                    <a:pt x="6800193" y="3686502"/>
                    <a:pt x="7015655" y="3707523"/>
                  </a:cubicBezTo>
                  <a:cubicBezTo>
                    <a:pt x="7231117" y="3728544"/>
                    <a:pt x="7535917" y="3723289"/>
                    <a:pt x="7535917" y="3723289"/>
                  </a:cubicBezTo>
                </a:path>
              </a:pathLst>
            </a:custGeom>
            <a:noFill/>
            <a:ln w="76200" cap="flat" cmpd="sng" algn="ctr">
              <a:solidFill>
                <a:srgbClr val="0000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a:t>Color Terminology</a:t>
            </a:r>
          </a:p>
        </p:txBody>
      </p:sp>
      <p:sp>
        <p:nvSpPr>
          <p:cNvPr id="20483" name="Content Placeholder 2"/>
          <p:cNvSpPr>
            <a:spLocks noGrp="1"/>
          </p:cNvSpPr>
          <p:nvPr>
            <p:ph idx="1"/>
          </p:nvPr>
        </p:nvSpPr>
        <p:spPr>
          <a:xfrm>
            <a:off x="457200" y="1676400"/>
            <a:ext cx="8229600" cy="2395538"/>
          </a:xfrm>
        </p:spPr>
        <p:txBody>
          <a:bodyPr/>
          <a:lstStyle/>
          <a:p>
            <a:pPr eaLnBrk="1" hangingPunct="1"/>
            <a:r>
              <a:rPr lang="en-US" altLang="en-US" b="1"/>
              <a:t>Primary colors</a:t>
            </a:r>
            <a:r>
              <a:rPr lang="en-US" altLang="en-US"/>
              <a:t>: </a:t>
            </a:r>
          </a:p>
          <a:p>
            <a:pPr lvl="1" eaLnBrk="1" hangingPunct="1"/>
            <a:r>
              <a:rPr lang="en-US" altLang="en-US"/>
              <a:t>Red, Yellow, and Blue</a:t>
            </a:r>
          </a:p>
          <a:p>
            <a:pPr lvl="1" eaLnBrk="1" hangingPunct="1"/>
            <a:r>
              <a:rPr lang="en-US" altLang="en-US"/>
              <a:t>These are considered the basic colors.</a:t>
            </a:r>
          </a:p>
          <a:p>
            <a:pPr lvl="1" eaLnBrk="1" hangingPunct="1"/>
            <a:r>
              <a:rPr lang="en-US" altLang="en-US"/>
              <a:t>All other colors can be created by using a mixture of any of these three colors.</a:t>
            </a:r>
          </a:p>
          <a:p>
            <a:pPr eaLnBrk="1" hangingPunct="1"/>
            <a:endParaRPr lang="en-US" altLang="en-US"/>
          </a:p>
        </p:txBody>
      </p:sp>
      <p:sp>
        <p:nvSpPr>
          <p:cNvPr id="20484" name="Date Placeholder 3"/>
          <p:cNvSpPr>
            <a:spLocks noGrp="1"/>
          </p:cNvSpPr>
          <p:nvPr>
            <p:ph type="dt" sz="quarter" idx="10"/>
          </p:nvPr>
        </p:nvSpPr>
        <p:spPr>
          <a:xfrm>
            <a:off x="457200" y="6248400"/>
            <a:ext cx="4191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0485"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9D8A3B34-F972-4E4A-B8E6-260595C58F75}" type="slidenum">
              <a:rPr lang="en-US" altLang="en-US" sz="1000" smtClean="0">
                <a:solidFill>
                  <a:schemeClr val="tx1"/>
                </a:solidFill>
              </a:rPr>
              <a:pPr eaLnBrk="1" hangingPunct="1">
                <a:spcBef>
                  <a:spcPct val="0"/>
                </a:spcBef>
                <a:buClrTx/>
                <a:buSzTx/>
                <a:buFontTx/>
                <a:buNone/>
              </a:pPr>
              <a:t>5</a:t>
            </a:fld>
            <a:endParaRPr lang="en-US" altLang="en-US" sz="1000">
              <a:solidFill>
                <a:schemeClr val="tx1"/>
              </a:solidFill>
            </a:endParaRPr>
          </a:p>
        </p:txBody>
      </p:sp>
      <p:sp>
        <p:nvSpPr>
          <p:cNvPr id="7" name="Oval 6"/>
          <p:cNvSpPr/>
          <p:nvPr/>
        </p:nvSpPr>
        <p:spPr bwMode="auto">
          <a:xfrm>
            <a:off x="1295400" y="4343400"/>
            <a:ext cx="1676400" cy="160020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a:lstStyle/>
          <a:p>
            <a:pPr algn="ctr">
              <a:defRPr/>
            </a:pPr>
            <a:endParaRPr lang="en-US" sz="2000" b="1" dirty="0">
              <a:solidFill>
                <a:schemeClr val="accent3"/>
              </a:solidFill>
            </a:endParaRPr>
          </a:p>
          <a:p>
            <a:pPr algn="ctr">
              <a:defRPr/>
            </a:pPr>
            <a:r>
              <a:rPr lang="en-US" sz="2000" b="1" dirty="0">
                <a:solidFill>
                  <a:schemeClr val="accent3"/>
                </a:solidFill>
              </a:rPr>
              <a:t>RED</a:t>
            </a:r>
          </a:p>
        </p:txBody>
      </p:sp>
      <p:sp>
        <p:nvSpPr>
          <p:cNvPr id="8" name="Oval 7"/>
          <p:cNvSpPr/>
          <p:nvPr/>
        </p:nvSpPr>
        <p:spPr bwMode="auto">
          <a:xfrm>
            <a:off x="3962400" y="4343400"/>
            <a:ext cx="1828800" cy="16764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a:lstStyle/>
          <a:p>
            <a:pPr algn="ctr">
              <a:defRPr/>
            </a:pPr>
            <a:endParaRPr lang="en-US" sz="1400" b="1" dirty="0">
              <a:solidFill>
                <a:schemeClr val="accent3"/>
              </a:solidFill>
            </a:endParaRPr>
          </a:p>
          <a:p>
            <a:pPr algn="ctr">
              <a:defRPr/>
            </a:pPr>
            <a:endParaRPr lang="en-US" sz="1100" b="1" dirty="0">
              <a:solidFill>
                <a:schemeClr val="tx1"/>
              </a:solidFill>
            </a:endParaRPr>
          </a:p>
          <a:p>
            <a:pPr algn="ctr">
              <a:defRPr/>
            </a:pPr>
            <a:r>
              <a:rPr lang="en-US" sz="2000" b="1" dirty="0">
                <a:solidFill>
                  <a:schemeClr val="tx1"/>
                </a:solidFill>
              </a:rPr>
              <a:t>YELLOW</a:t>
            </a:r>
          </a:p>
        </p:txBody>
      </p:sp>
      <p:sp>
        <p:nvSpPr>
          <p:cNvPr id="9" name="Oval 8"/>
          <p:cNvSpPr/>
          <p:nvPr/>
        </p:nvSpPr>
        <p:spPr bwMode="auto">
          <a:xfrm>
            <a:off x="6629400" y="4343400"/>
            <a:ext cx="1676400" cy="1600200"/>
          </a:xfrm>
          <a:prstGeom prst="ellipse">
            <a:avLst/>
          </a:prstGeom>
          <a:solidFill>
            <a:srgbClr val="0000FF"/>
          </a:solidFill>
          <a:ln w="12700" cap="flat" cmpd="sng" algn="ctr">
            <a:solidFill>
              <a:schemeClr val="tx1"/>
            </a:solidFill>
            <a:prstDash val="solid"/>
            <a:round/>
            <a:headEnd type="none" w="sm" len="sm"/>
            <a:tailEnd type="none" w="sm" len="sm"/>
          </a:ln>
          <a:effectLst/>
        </p:spPr>
        <p:txBody>
          <a:bodyPr/>
          <a:lstStyle/>
          <a:p>
            <a:pPr algn="ctr">
              <a:defRPr/>
            </a:pPr>
            <a:endParaRPr lang="en-US" sz="2000" b="1" dirty="0">
              <a:solidFill>
                <a:schemeClr val="accent3"/>
              </a:solidFill>
            </a:endParaRPr>
          </a:p>
          <a:p>
            <a:pPr algn="ctr">
              <a:defRPr/>
            </a:pPr>
            <a:r>
              <a:rPr lang="en-US" sz="2000" b="1" dirty="0">
                <a:solidFill>
                  <a:schemeClr val="accent3"/>
                </a:solidFill>
              </a:rPr>
              <a:t>BLUE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a:t>Color Terminology</a:t>
            </a:r>
          </a:p>
        </p:txBody>
      </p:sp>
      <p:sp>
        <p:nvSpPr>
          <p:cNvPr id="21507" name="Content Placeholder 2"/>
          <p:cNvSpPr>
            <a:spLocks noGrp="1"/>
          </p:cNvSpPr>
          <p:nvPr>
            <p:ph idx="1"/>
          </p:nvPr>
        </p:nvSpPr>
        <p:spPr>
          <a:xfrm>
            <a:off x="304800" y="1676400"/>
            <a:ext cx="4191000" cy="4114800"/>
          </a:xfrm>
        </p:spPr>
        <p:txBody>
          <a:bodyPr/>
          <a:lstStyle/>
          <a:p>
            <a:pPr eaLnBrk="1" hangingPunct="1"/>
            <a:r>
              <a:rPr lang="en-US" altLang="en-US" b="1"/>
              <a:t>Tints</a:t>
            </a:r>
            <a:r>
              <a:rPr lang="en-US" altLang="en-US"/>
              <a:t> </a:t>
            </a:r>
          </a:p>
          <a:p>
            <a:pPr lvl="1" eaLnBrk="1" hangingPunct="1"/>
            <a:r>
              <a:rPr lang="en-US" altLang="en-US"/>
              <a:t>Created by adding white to a color</a:t>
            </a:r>
          </a:p>
          <a:p>
            <a:pPr lvl="1" eaLnBrk="1" hangingPunct="1">
              <a:buFont typeface="Wingdings" pitchFamily="2" charset="2"/>
              <a:buNone/>
            </a:pPr>
            <a:endParaRPr lang="en-US" altLang="en-US"/>
          </a:p>
          <a:p>
            <a:pPr lvl="1" eaLnBrk="1" hangingPunct="1">
              <a:buFont typeface="Wingdings" pitchFamily="2" charset="2"/>
              <a:buNone/>
            </a:pPr>
            <a:endParaRPr lang="en-US" altLang="en-US"/>
          </a:p>
          <a:p>
            <a:pPr eaLnBrk="1" hangingPunct="1"/>
            <a:r>
              <a:rPr lang="en-US" altLang="en-US" b="1"/>
              <a:t>Shades</a:t>
            </a:r>
          </a:p>
          <a:p>
            <a:pPr lvl="1" eaLnBrk="1" hangingPunct="1"/>
            <a:r>
              <a:rPr lang="en-US" altLang="en-US"/>
              <a:t>Created by adding black to a color</a:t>
            </a:r>
          </a:p>
        </p:txBody>
      </p:sp>
      <p:sp>
        <p:nvSpPr>
          <p:cNvPr id="21508" name="Date Placeholder 3"/>
          <p:cNvSpPr>
            <a:spLocks noGrp="1"/>
          </p:cNvSpPr>
          <p:nvPr>
            <p:ph type="dt" sz="quarter" idx="10"/>
          </p:nvPr>
        </p:nvSpPr>
        <p:spPr>
          <a:xfrm>
            <a:off x="457200" y="6248400"/>
            <a:ext cx="411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1509"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ABA48E83-809A-4D96-AACD-B286DCEA41A6}" type="slidenum">
              <a:rPr lang="en-US" altLang="en-US" sz="1000" smtClean="0">
                <a:solidFill>
                  <a:schemeClr val="tx1"/>
                </a:solidFill>
              </a:rPr>
              <a:pPr eaLnBrk="1" hangingPunct="1">
                <a:spcBef>
                  <a:spcPct val="0"/>
                </a:spcBef>
                <a:buClrTx/>
                <a:buSzTx/>
                <a:buFontTx/>
                <a:buNone/>
              </a:pPr>
              <a:t>6</a:t>
            </a:fld>
            <a:endParaRPr lang="en-US" altLang="en-US" sz="1000">
              <a:solidFill>
                <a:schemeClr val="tx1"/>
              </a:solidFill>
            </a:endParaRPr>
          </a:p>
        </p:txBody>
      </p:sp>
      <p:sp>
        <p:nvSpPr>
          <p:cNvPr id="30736" name="Oval 16"/>
          <p:cNvSpPr>
            <a:spLocks noChangeArrowheads="1"/>
          </p:cNvSpPr>
          <p:nvPr/>
        </p:nvSpPr>
        <p:spPr bwMode="auto">
          <a:xfrm>
            <a:off x="5943600" y="4191000"/>
            <a:ext cx="990600" cy="914400"/>
          </a:xfrm>
          <a:prstGeom prst="ellipse">
            <a:avLst/>
          </a:prstGeom>
          <a:solidFill>
            <a:schemeClr val="tx1"/>
          </a:solidFill>
          <a:ln w="12700" algn="ctr">
            <a:solidFill>
              <a:schemeClr val="tx1"/>
            </a:solidFill>
            <a:round/>
            <a:headEnd type="none" w="sm" len="sm"/>
            <a:tailEnd type="none" w="sm" len="sm"/>
          </a:ln>
        </p:spPr>
        <p:txBody>
          <a:bodyPr/>
          <a:lstStyle/>
          <a:p>
            <a:pPr algn="ctr">
              <a:defRPr/>
            </a:pPr>
            <a:endParaRPr lang="en-US" sz="1050" b="1" dirty="0">
              <a:solidFill>
                <a:schemeClr val="tx1"/>
              </a:solidFill>
            </a:endParaRPr>
          </a:p>
          <a:p>
            <a:pPr algn="ctr">
              <a:defRPr/>
            </a:pPr>
            <a:r>
              <a:rPr lang="en-US" sz="1400" b="1" dirty="0">
                <a:solidFill>
                  <a:schemeClr val="bg1"/>
                </a:solidFill>
              </a:rPr>
              <a:t>Black</a:t>
            </a:r>
            <a:endParaRPr lang="en-US" sz="1000" b="1" dirty="0">
              <a:solidFill>
                <a:schemeClr val="bg1"/>
              </a:solidFill>
            </a:endParaRPr>
          </a:p>
        </p:txBody>
      </p:sp>
      <p:sp>
        <p:nvSpPr>
          <p:cNvPr id="21511" name="Oval 16"/>
          <p:cNvSpPr>
            <a:spLocks noChangeArrowheads="1"/>
          </p:cNvSpPr>
          <p:nvPr/>
        </p:nvSpPr>
        <p:spPr bwMode="auto">
          <a:xfrm>
            <a:off x="7543800" y="4191000"/>
            <a:ext cx="1066800" cy="990600"/>
          </a:xfrm>
          <a:prstGeom prst="ellipse">
            <a:avLst/>
          </a:prstGeom>
          <a:solidFill>
            <a:srgbClr val="000092"/>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r>
              <a:rPr lang="en-US" altLang="en-US" sz="1500">
                <a:solidFill>
                  <a:schemeClr val="bg1"/>
                </a:solidFill>
              </a:rPr>
              <a:t>Blue Shade</a:t>
            </a:r>
          </a:p>
        </p:txBody>
      </p:sp>
      <p:sp>
        <p:nvSpPr>
          <p:cNvPr id="24" name="Oval 16"/>
          <p:cNvSpPr>
            <a:spLocks noChangeArrowheads="1"/>
          </p:cNvSpPr>
          <p:nvPr/>
        </p:nvSpPr>
        <p:spPr bwMode="auto">
          <a:xfrm>
            <a:off x="6019800" y="2133600"/>
            <a:ext cx="990600" cy="914400"/>
          </a:xfrm>
          <a:prstGeom prst="ellipse">
            <a:avLst/>
          </a:prstGeom>
          <a:solidFill>
            <a:schemeClr val="bg1"/>
          </a:solidFill>
          <a:ln w="12700" algn="ctr">
            <a:solidFill>
              <a:schemeClr val="tx1"/>
            </a:solidFill>
            <a:round/>
            <a:headEnd type="none" w="sm" len="sm"/>
            <a:tailEnd type="none" w="sm" len="sm"/>
          </a:ln>
        </p:spPr>
        <p:txBody>
          <a:bodyPr/>
          <a:lstStyle/>
          <a:p>
            <a:pPr algn="ctr">
              <a:defRPr/>
            </a:pPr>
            <a:endParaRPr lang="en-US" sz="1050" b="1" dirty="0">
              <a:solidFill>
                <a:schemeClr val="tx1"/>
              </a:solidFill>
            </a:endParaRPr>
          </a:p>
          <a:p>
            <a:pPr algn="ctr">
              <a:defRPr/>
            </a:pPr>
            <a:r>
              <a:rPr lang="en-US" sz="1400" b="1" dirty="0">
                <a:solidFill>
                  <a:schemeClr val="tx1"/>
                </a:solidFill>
              </a:rPr>
              <a:t>White</a:t>
            </a:r>
            <a:endParaRPr lang="en-US" sz="1000" b="1" dirty="0">
              <a:solidFill>
                <a:schemeClr val="tx1"/>
              </a:solidFill>
            </a:endParaRPr>
          </a:p>
        </p:txBody>
      </p:sp>
      <p:sp>
        <p:nvSpPr>
          <p:cNvPr id="21513" name="Oval 16"/>
          <p:cNvSpPr>
            <a:spLocks noChangeArrowheads="1"/>
          </p:cNvSpPr>
          <p:nvPr/>
        </p:nvSpPr>
        <p:spPr bwMode="auto">
          <a:xfrm>
            <a:off x="4495800" y="4114800"/>
            <a:ext cx="990600" cy="990600"/>
          </a:xfrm>
          <a:prstGeom prst="ellipse">
            <a:avLst/>
          </a:prstGeom>
          <a:solidFill>
            <a:srgbClr val="0000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800" b="1">
                <a:solidFill>
                  <a:schemeClr val="bg1"/>
                </a:solidFill>
              </a:rPr>
              <a:t>Blue</a:t>
            </a:r>
            <a:endParaRPr lang="en-US" altLang="en-US" sz="1100" b="1">
              <a:solidFill>
                <a:schemeClr val="bg1"/>
              </a:solidFill>
            </a:endParaRPr>
          </a:p>
        </p:txBody>
      </p:sp>
      <p:sp>
        <p:nvSpPr>
          <p:cNvPr id="21514" name="TextBox 23"/>
          <p:cNvSpPr txBox="1">
            <a:spLocks noChangeArrowheads="1"/>
          </p:cNvSpPr>
          <p:nvPr/>
        </p:nvSpPr>
        <p:spPr bwMode="auto">
          <a:xfrm>
            <a:off x="5486400" y="4267200"/>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21515" name="TextBox 26"/>
          <p:cNvSpPr txBox="1">
            <a:spLocks noChangeArrowheads="1"/>
          </p:cNvSpPr>
          <p:nvPr/>
        </p:nvSpPr>
        <p:spPr bwMode="auto">
          <a:xfrm>
            <a:off x="7010400" y="4343400"/>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16" name="Oval 16"/>
          <p:cNvSpPr>
            <a:spLocks noChangeArrowheads="1"/>
          </p:cNvSpPr>
          <p:nvPr/>
        </p:nvSpPr>
        <p:spPr bwMode="auto">
          <a:xfrm>
            <a:off x="7543800" y="2133600"/>
            <a:ext cx="990600" cy="914400"/>
          </a:xfrm>
          <a:prstGeom prst="ellipse">
            <a:avLst/>
          </a:prstGeom>
          <a:solidFill>
            <a:srgbClr val="8585FF"/>
          </a:solidFill>
          <a:ln w="12700" algn="ctr">
            <a:solidFill>
              <a:schemeClr val="tx1"/>
            </a:solidFill>
            <a:round/>
            <a:headEnd type="none" w="sm" len="sm"/>
            <a:tailEnd type="none" w="sm" len="sm"/>
          </a:ln>
        </p:spPr>
        <p:txBody>
          <a:bodyPr/>
          <a:lstStyle/>
          <a:p>
            <a:pPr algn="ctr">
              <a:defRPr/>
            </a:pPr>
            <a:r>
              <a:rPr lang="en-US" sz="1600" b="1" dirty="0">
                <a:solidFill>
                  <a:schemeClr val="tx1"/>
                </a:solidFill>
              </a:rPr>
              <a:t>Blue Tint</a:t>
            </a:r>
            <a:endParaRPr lang="en-US" sz="1050" b="1" dirty="0">
              <a:solidFill>
                <a:schemeClr val="tx1"/>
              </a:solidFill>
            </a:endParaRPr>
          </a:p>
        </p:txBody>
      </p:sp>
      <p:sp>
        <p:nvSpPr>
          <p:cNvPr id="21517" name="Oval 16"/>
          <p:cNvSpPr>
            <a:spLocks noChangeArrowheads="1"/>
          </p:cNvSpPr>
          <p:nvPr/>
        </p:nvSpPr>
        <p:spPr bwMode="auto">
          <a:xfrm>
            <a:off x="4495800" y="2133600"/>
            <a:ext cx="990600" cy="990600"/>
          </a:xfrm>
          <a:prstGeom prst="ellipse">
            <a:avLst/>
          </a:prstGeom>
          <a:solidFill>
            <a:srgbClr val="0000FC"/>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800" b="1">
                <a:solidFill>
                  <a:schemeClr val="bg1"/>
                </a:solidFill>
              </a:rPr>
              <a:t>Blue</a:t>
            </a:r>
            <a:endParaRPr lang="en-US" altLang="en-US" sz="1100" b="1">
              <a:solidFill>
                <a:schemeClr val="bg1"/>
              </a:solidFill>
            </a:endParaRPr>
          </a:p>
        </p:txBody>
      </p:sp>
      <p:sp>
        <p:nvSpPr>
          <p:cNvPr id="21518" name="TextBox 23"/>
          <p:cNvSpPr txBox="1">
            <a:spLocks noChangeArrowheads="1"/>
          </p:cNvSpPr>
          <p:nvPr/>
        </p:nvSpPr>
        <p:spPr bwMode="auto">
          <a:xfrm>
            <a:off x="5486400" y="2286000"/>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21519" name="TextBox 26"/>
          <p:cNvSpPr txBox="1">
            <a:spLocks noChangeArrowheads="1"/>
          </p:cNvSpPr>
          <p:nvPr/>
        </p:nvSpPr>
        <p:spPr bwMode="auto">
          <a:xfrm>
            <a:off x="7010400" y="2362200"/>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a:t>Color Terminology</a:t>
            </a:r>
          </a:p>
        </p:txBody>
      </p:sp>
      <p:sp>
        <p:nvSpPr>
          <p:cNvPr id="22531" name="Content Placeholder 2"/>
          <p:cNvSpPr>
            <a:spLocks noGrp="1"/>
          </p:cNvSpPr>
          <p:nvPr>
            <p:ph idx="1"/>
          </p:nvPr>
        </p:nvSpPr>
        <p:spPr>
          <a:xfrm>
            <a:off x="304800" y="1676400"/>
            <a:ext cx="3886200" cy="3200400"/>
          </a:xfrm>
        </p:spPr>
        <p:txBody>
          <a:bodyPr/>
          <a:lstStyle/>
          <a:p>
            <a:pPr eaLnBrk="1" hangingPunct="1"/>
            <a:r>
              <a:rPr lang="en-US" altLang="en-US" b="1"/>
              <a:t>Secondary colors</a:t>
            </a:r>
            <a:r>
              <a:rPr lang="en-US" altLang="en-US"/>
              <a:t>: </a:t>
            </a:r>
          </a:p>
          <a:p>
            <a:pPr lvl="1" eaLnBrk="1" hangingPunct="1"/>
            <a:r>
              <a:rPr lang="en-US" altLang="en-US"/>
              <a:t>Orange, Violet, and Green</a:t>
            </a:r>
          </a:p>
          <a:p>
            <a:pPr lvl="1" eaLnBrk="1" hangingPunct="1"/>
            <a:r>
              <a:rPr lang="en-US" altLang="en-US"/>
              <a:t>Created by mixing </a:t>
            </a:r>
            <a:r>
              <a:rPr lang="en-US" altLang="en-US" u="sng"/>
              <a:t>equal</a:t>
            </a:r>
            <a:r>
              <a:rPr lang="en-US" altLang="en-US"/>
              <a:t> amounts of two primary colors</a:t>
            </a:r>
          </a:p>
        </p:txBody>
      </p:sp>
      <p:sp>
        <p:nvSpPr>
          <p:cNvPr id="22532" name="Date Placeholder 3"/>
          <p:cNvSpPr>
            <a:spLocks noGrp="1"/>
          </p:cNvSpPr>
          <p:nvPr>
            <p:ph type="dt" sz="quarter" idx="10"/>
          </p:nvPr>
        </p:nvSpPr>
        <p:spPr>
          <a:xfrm>
            <a:off x="457200" y="6248400"/>
            <a:ext cx="3962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2533"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08D8CCCA-7DA7-4290-AD5F-197DC58FC141}" type="slidenum">
              <a:rPr lang="en-US" altLang="en-US" sz="1000" smtClean="0">
                <a:solidFill>
                  <a:schemeClr val="tx1"/>
                </a:solidFill>
              </a:rPr>
              <a:pPr eaLnBrk="1" hangingPunct="1">
                <a:spcBef>
                  <a:spcPct val="0"/>
                </a:spcBef>
                <a:buClrTx/>
                <a:buSzTx/>
                <a:buFontTx/>
                <a:buNone/>
              </a:pPr>
              <a:t>7</a:t>
            </a:fld>
            <a:endParaRPr lang="en-US" altLang="en-US" sz="1000">
              <a:solidFill>
                <a:schemeClr val="tx1"/>
              </a:solidFill>
            </a:endParaRPr>
          </a:p>
        </p:txBody>
      </p:sp>
      <p:grpSp>
        <p:nvGrpSpPr>
          <p:cNvPr id="22534" name="Group 14"/>
          <p:cNvGrpSpPr>
            <a:grpSpLocks/>
          </p:cNvGrpSpPr>
          <p:nvPr/>
        </p:nvGrpSpPr>
        <p:grpSpPr bwMode="auto">
          <a:xfrm>
            <a:off x="4479925" y="3581400"/>
            <a:ext cx="4206875" cy="914400"/>
            <a:chOff x="533400" y="3810000"/>
            <a:chExt cx="4206766" cy="914400"/>
          </a:xfrm>
        </p:grpSpPr>
        <p:sp>
          <p:nvSpPr>
            <p:cNvPr id="22547" name="Oval 9"/>
            <p:cNvSpPr>
              <a:spLocks noChangeArrowheads="1"/>
            </p:cNvSpPr>
            <p:nvPr/>
          </p:nvSpPr>
          <p:spPr bwMode="auto">
            <a:xfrm>
              <a:off x="2057400" y="38100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22548" name="TextBox 10"/>
            <p:cNvSpPr txBox="1">
              <a:spLocks noChangeArrowheads="1"/>
            </p:cNvSpPr>
            <p:nvPr/>
          </p:nvSpPr>
          <p:spPr bwMode="auto">
            <a:xfrm>
              <a:off x="1600200" y="3962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22549" name="Oval 11"/>
            <p:cNvSpPr>
              <a:spLocks noChangeArrowheads="1"/>
            </p:cNvSpPr>
            <p:nvPr/>
          </p:nvSpPr>
          <p:spPr bwMode="auto">
            <a:xfrm>
              <a:off x="533400" y="3810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22550" name="Oval 12"/>
            <p:cNvSpPr>
              <a:spLocks noChangeArrowheads="1"/>
            </p:cNvSpPr>
            <p:nvPr/>
          </p:nvSpPr>
          <p:spPr bwMode="auto">
            <a:xfrm>
              <a:off x="3749566" y="3810000"/>
              <a:ext cx="990600" cy="9144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200" b="1">
                  <a:solidFill>
                    <a:schemeClr val="bg1"/>
                  </a:solidFill>
                </a:rPr>
                <a:t>Violet</a:t>
              </a:r>
            </a:p>
          </p:txBody>
        </p:sp>
        <p:sp>
          <p:nvSpPr>
            <p:cNvPr id="22551" name="TextBox 13"/>
            <p:cNvSpPr txBox="1">
              <a:spLocks noChangeArrowheads="1"/>
            </p:cNvSpPr>
            <p:nvPr/>
          </p:nvSpPr>
          <p:spPr bwMode="auto">
            <a:xfrm>
              <a:off x="3200400" y="3944035"/>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grpSp>
      <p:grpSp>
        <p:nvGrpSpPr>
          <p:cNvPr id="22535" name="Group 15"/>
          <p:cNvGrpSpPr>
            <a:grpSpLocks/>
          </p:cNvGrpSpPr>
          <p:nvPr/>
        </p:nvGrpSpPr>
        <p:grpSpPr bwMode="auto">
          <a:xfrm>
            <a:off x="4479925" y="4953000"/>
            <a:ext cx="4206875" cy="914400"/>
            <a:chOff x="533400" y="3810000"/>
            <a:chExt cx="4206766" cy="914400"/>
          </a:xfrm>
        </p:grpSpPr>
        <p:sp>
          <p:nvSpPr>
            <p:cNvPr id="22542" name="Oval 16"/>
            <p:cNvSpPr>
              <a:spLocks noChangeArrowheads="1"/>
            </p:cNvSpPr>
            <p:nvPr/>
          </p:nvSpPr>
          <p:spPr bwMode="auto">
            <a:xfrm>
              <a:off x="2057400" y="38100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22543" name="TextBox 17"/>
            <p:cNvSpPr txBox="1">
              <a:spLocks noChangeArrowheads="1"/>
            </p:cNvSpPr>
            <p:nvPr/>
          </p:nvSpPr>
          <p:spPr bwMode="auto">
            <a:xfrm>
              <a:off x="1600200" y="3962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22544" name="Oval 18"/>
            <p:cNvSpPr>
              <a:spLocks noChangeArrowheads="1"/>
            </p:cNvSpPr>
            <p:nvPr/>
          </p:nvSpPr>
          <p:spPr bwMode="auto">
            <a:xfrm>
              <a:off x="533400" y="3810000"/>
              <a:ext cx="990600" cy="9144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22545" name="Oval 19"/>
            <p:cNvSpPr>
              <a:spLocks noChangeArrowheads="1"/>
            </p:cNvSpPr>
            <p:nvPr/>
          </p:nvSpPr>
          <p:spPr bwMode="auto">
            <a:xfrm>
              <a:off x="3749566" y="3810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tx1"/>
                  </a:solidFill>
                </a:rPr>
                <a:t>Green</a:t>
              </a:r>
            </a:p>
          </p:txBody>
        </p:sp>
        <p:sp>
          <p:nvSpPr>
            <p:cNvPr id="22546" name="TextBox 20"/>
            <p:cNvSpPr txBox="1">
              <a:spLocks noChangeArrowheads="1"/>
            </p:cNvSpPr>
            <p:nvPr/>
          </p:nvSpPr>
          <p:spPr bwMode="auto">
            <a:xfrm>
              <a:off x="3200400" y="3944035"/>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grpSp>
      <p:grpSp>
        <p:nvGrpSpPr>
          <p:cNvPr id="22536" name="Group 21"/>
          <p:cNvGrpSpPr>
            <a:grpSpLocks/>
          </p:cNvGrpSpPr>
          <p:nvPr/>
        </p:nvGrpSpPr>
        <p:grpSpPr bwMode="auto">
          <a:xfrm>
            <a:off x="4479925" y="2209800"/>
            <a:ext cx="4206875" cy="914400"/>
            <a:chOff x="533400" y="3810000"/>
            <a:chExt cx="4206766" cy="914400"/>
          </a:xfrm>
        </p:grpSpPr>
        <p:sp>
          <p:nvSpPr>
            <p:cNvPr id="22537" name="Oval 22"/>
            <p:cNvSpPr>
              <a:spLocks noChangeArrowheads="1"/>
            </p:cNvSpPr>
            <p:nvPr/>
          </p:nvSpPr>
          <p:spPr bwMode="auto">
            <a:xfrm>
              <a:off x="2057400" y="3810000"/>
              <a:ext cx="990600" cy="914400"/>
            </a:xfrm>
            <a:prstGeom prst="ellipse">
              <a:avLst/>
            </a:prstGeom>
            <a:solidFill>
              <a:srgbClr val="FF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tx1"/>
                  </a:solidFill>
                </a:rPr>
                <a:t>Yellow</a:t>
              </a:r>
            </a:p>
          </p:txBody>
        </p:sp>
        <p:sp>
          <p:nvSpPr>
            <p:cNvPr id="22538" name="TextBox 23"/>
            <p:cNvSpPr txBox="1">
              <a:spLocks noChangeArrowheads="1"/>
            </p:cNvSpPr>
            <p:nvPr/>
          </p:nvSpPr>
          <p:spPr bwMode="auto">
            <a:xfrm>
              <a:off x="1600200" y="3962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sp>
          <p:nvSpPr>
            <p:cNvPr id="22539" name="Oval 24"/>
            <p:cNvSpPr>
              <a:spLocks noChangeArrowheads="1"/>
            </p:cNvSpPr>
            <p:nvPr/>
          </p:nvSpPr>
          <p:spPr bwMode="auto">
            <a:xfrm>
              <a:off x="533400" y="3810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Red</a:t>
              </a:r>
            </a:p>
          </p:txBody>
        </p:sp>
        <p:sp>
          <p:nvSpPr>
            <p:cNvPr id="22540" name="Oval 25"/>
            <p:cNvSpPr>
              <a:spLocks noChangeArrowheads="1"/>
            </p:cNvSpPr>
            <p:nvPr/>
          </p:nvSpPr>
          <p:spPr bwMode="auto">
            <a:xfrm>
              <a:off x="3749566" y="3810000"/>
              <a:ext cx="990600" cy="9144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100" b="1">
                <a:solidFill>
                  <a:schemeClr val="tx1"/>
                </a:solidFill>
              </a:endParaRPr>
            </a:p>
            <a:p>
              <a:pPr algn="ctr" eaLnBrk="1" hangingPunct="1">
                <a:spcBef>
                  <a:spcPct val="0"/>
                </a:spcBef>
                <a:buClrTx/>
                <a:buSzTx/>
                <a:buFontTx/>
                <a:buNone/>
              </a:pPr>
              <a:r>
                <a:rPr lang="en-US" altLang="en-US" sz="1100" b="1">
                  <a:solidFill>
                    <a:schemeClr val="tx1"/>
                  </a:solidFill>
                </a:rPr>
                <a:t>Orange</a:t>
              </a:r>
            </a:p>
          </p:txBody>
        </p:sp>
        <p:sp>
          <p:nvSpPr>
            <p:cNvPr id="22541" name="TextBox 26"/>
            <p:cNvSpPr txBox="1">
              <a:spLocks noChangeArrowheads="1"/>
            </p:cNvSpPr>
            <p:nvPr/>
          </p:nvSpPr>
          <p:spPr bwMode="auto">
            <a:xfrm>
              <a:off x="3200400" y="3944035"/>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3600" b="1"/>
                <a:t>=</a:t>
              </a:r>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a:t>Color Terminology</a:t>
            </a:r>
          </a:p>
        </p:txBody>
      </p:sp>
      <p:sp>
        <p:nvSpPr>
          <p:cNvPr id="23555" name="Content Placeholder 2"/>
          <p:cNvSpPr>
            <a:spLocks noGrp="1"/>
          </p:cNvSpPr>
          <p:nvPr>
            <p:ph idx="1"/>
          </p:nvPr>
        </p:nvSpPr>
        <p:spPr>
          <a:xfrm>
            <a:off x="304800" y="1676400"/>
            <a:ext cx="4191000" cy="4114800"/>
          </a:xfrm>
        </p:spPr>
        <p:txBody>
          <a:bodyPr/>
          <a:lstStyle/>
          <a:p>
            <a:pPr eaLnBrk="1" hangingPunct="1"/>
            <a:r>
              <a:rPr lang="en-US" altLang="en-US" b="1"/>
              <a:t>Tertiary colors</a:t>
            </a:r>
            <a:r>
              <a:rPr lang="en-US" altLang="en-US"/>
              <a:t>: </a:t>
            </a:r>
          </a:p>
          <a:p>
            <a:pPr lvl="1" eaLnBrk="1" hangingPunct="1"/>
            <a:r>
              <a:rPr lang="en-US" altLang="en-US"/>
              <a:t>These colors can be created by mixing a primary color with an adjacent secondary color</a:t>
            </a:r>
          </a:p>
          <a:p>
            <a:pPr lvl="1" eaLnBrk="1" hangingPunct="1"/>
            <a:r>
              <a:rPr lang="en-US" altLang="en-US"/>
              <a:t>OR they can be made by mixing </a:t>
            </a:r>
            <a:r>
              <a:rPr lang="en-US" altLang="en-US" u="sng"/>
              <a:t>unequal</a:t>
            </a:r>
            <a:r>
              <a:rPr lang="en-US" altLang="en-US"/>
              <a:t> amounts of two primary colors.</a:t>
            </a:r>
          </a:p>
        </p:txBody>
      </p:sp>
      <p:sp>
        <p:nvSpPr>
          <p:cNvPr id="23556" name="Date Placeholder 3"/>
          <p:cNvSpPr>
            <a:spLocks noGrp="1"/>
          </p:cNvSpPr>
          <p:nvPr>
            <p:ph type="dt" sz="quarter" idx="10"/>
          </p:nvPr>
        </p:nvSpPr>
        <p:spPr>
          <a:xfrm>
            <a:off x="457200" y="6248400"/>
            <a:ext cx="4343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3557"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B7C43E2F-1935-4466-A2BC-F606FBD99C99}" type="slidenum">
              <a:rPr lang="en-US" altLang="en-US" sz="1000" smtClean="0">
                <a:solidFill>
                  <a:schemeClr val="tx1"/>
                </a:solidFill>
              </a:rPr>
              <a:pPr eaLnBrk="1" hangingPunct="1">
                <a:spcBef>
                  <a:spcPct val="0"/>
                </a:spcBef>
                <a:buClrTx/>
                <a:buSzTx/>
                <a:buFontTx/>
                <a:buNone/>
              </a:pPr>
              <a:t>8</a:t>
            </a:fld>
            <a:endParaRPr lang="en-US" altLang="en-US" sz="1000">
              <a:solidFill>
                <a:schemeClr val="tx1"/>
              </a:solidFill>
            </a:endParaRPr>
          </a:p>
        </p:txBody>
      </p:sp>
      <p:sp>
        <p:nvSpPr>
          <p:cNvPr id="23558" name="Oval 12"/>
          <p:cNvSpPr>
            <a:spLocks noChangeArrowheads="1"/>
          </p:cNvSpPr>
          <p:nvPr/>
        </p:nvSpPr>
        <p:spPr bwMode="auto">
          <a:xfrm>
            <a:off x="6238875" y="2819400"/>
            <a:ext cx="838200" cy="762000"/>
          </a:xfrm>
          <a:prstGeom prst="ellipse">
            <a:avLst/>
          </a:prstGeom>
          <a:solidFill>
            <a:srgbClr val="BF07F9"/>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bg1"/>
              </a:solidFill>
            </a:endParaRPr>
          </a:p>
          <a:p>
            <a:pPr algn="ctr" eaLnBrk="1" hangingPunct="1">
              <a:spcBef>
                <a:spcPct val="0"/>
              </a:spcBef>
              <a:buClrTx/>
              <a:buSzTx/>
              <a:buFontTx/>
              <a:buNone/>
            </a:pPr>
            <a:r>
              <a:rPr lang="en-US" altLang="en-US" sz="1100">
                <a:solidFill>
                  <a:schemeClr val="bg1"/>
                </a:solidFill>
              </a:rPr>
              <a:t>Violet</a:t>
            </a:r>
          </a:p>
        </p:txBody>
      </p:sp>
      <p:sp>
        <p:nvSpPr>
          <p:cNvPr id="23559" name="Oval 18"/>
          <p:cNvSpPr>
            <a:spLocks noChangeArrowheads="1"/>
          </p:cNvSpPr>
          <p:nvPr/>
        </p:nvSpPr>
        <p:spPr bwMode="auto">
          <a:xfrm>
            <a:off x="5029200" y="4876800"/>
            <a:ext cx="838200" cy="762000"/>
          </a:xfrm>
          <a:prstGeom prst="ellipse">
            <a:avLst/>
          </a:prstGeom>
          <a:solidFill>
            <a:srgbClr val="0000FF"/>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200" b="1">
                <a:solidFill>
                  <a:schemeClr val="bg1"/>
                </a:solidFill>
              </a:rPr>
              <a:t>Blue</a:t>
            </a:r>
          </a:p>
        </p:txBody>
      </p:sp>
      <p:sp>
        <p:nvSpPr>
          <p:cNvPr id="23560" name="Oval 19"/>
          <p:cNvSpPr>
            <a:spLocks noChangeArrowheads="1"/>
          </p:cNvSpPr>
          <p:nvPr/>
        </p:nvSpPr>
        <p:spPr bwMode="auto">
          <a:xfrm>
            <a:off x="6191250" y="1752600"/>
            <a:ext cx="838200" cy="7620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000">
                <a:solidFill>
                  <a:schemeClr val="tx1"/>
                </a:solidFill>
              </a:rPr>
              <a:t>Green</a:t>
            </a:r>
          </a:p>
        </p:txBody>
      </p:sp>
      <p:sp>
        <p:nvSpPr>
          <p:cNvPr id="26634" name="Oval 22"/>
          <p:cNvSpPr>
            <a:spLocks noChangeArrowheads="1"/>
          </p:cNvSpPr>
          <p:nvPr/>
        </p:nvSpPr>
        <p:spPr bwMode="auto">
          <a:xfrm>
            <a:off x="5029200" y="1752600"/>
            <a:ext cx="838200" cy="762000"/>
          </a:xfrm>
          <a:prstGeom prst="ellipse">
            <a:avLst/>
          </a:prstGeom>
          <a:solidFill>
            <a:srgbClr val="FFFF00"/>
          </a:solidFill>
          <a:ln w="12700" algn="ctr">
            <a:solidFill>
              <a:schemeClr val="tx1"/>
            </a:solidFill>
            <a:round/>
            <a:headEnd type="none" w="sm" len="sm"/>
            <a:tailEnd type="none" w="sm" len="sm"/>
          </a:ln>
        </p:spPr>
        <p:txBody>
          <a:bodyPr/>
          <a:lstStyle/>
          <a:p>
            <a:pPr algn="ctr">
              <a:defRPr/>
            </a:pPr>
            <a:endParaRPr lang="en-US" sz="1050" dirty="0">
              <a:solidFill>
                <a:schemeClr val="tx1"/>
              </a:solidFill>
            </a:endParaRPr>
          </a:p>
          <a:p>
            <a:pPr algn="ctr">
              <a:defRPr/>
            </a:pPr>
            <a:r>
              <a:rPr lang="en-US" sz="1050" dirty="0">
                <a:solidFill>
                  <a:schemeClr val="tx1"/>
                </a:solidFill>
              </a:rPr>
              <a:t>Yellow</a:t>
            </a:r>
          </a:p>
        </p:txBody>
      </p:sp>
      <p:sp>
        <p:nvSpPr>
          <p:cNvPr id="23562" name="Oval 24"/>
          <p:cNvSpPr>
            <a:spLocks noChangeArrowheads="1"/>
          </p:cNvSpPr>
          <p:nvPr/>
        </p:nvSpPr>
        <p:spPr bwMode="auto">
          <a:xfrm>
            <a:off x="5029200" y="2819400"/>
            <a:ext cx="838200" cy="7620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bg1"/>
                </a:solidFill>
              </a:rPr>
              <a:t>Red</a:t>
            </a:r>
          </a:p>
        </p:txBody>
      </p:sp>
      <p:sp>
        <p:nvSpPr>
          <p:cNvPr id="23563" name="Oval 25"/>
          <p:cNvSpPr>
            <a:spLocks noChangeArrowheads="1"/>
          </p:cNvSpPr>
          <p:nvPr/>
        </p:nvSpPr>
        <p:spPr bwMode="auto">
          <a:xfrm>
            <a:off x="6172200" y="3886200"/>
            <a:ext cx="914400" cy="762000"/>
          </a:xfrm>
          <a:prstGeom prst="ellipse">
            <a:avLst/>
          </a:prstGeom>
          <a:solidFill>
            <a:srgbClr val="FF99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000" b="1">
              <a:solidFill>
                <a:schemeClr val="tx1"/>
              </a:solidFill>
            </a:endParaRPr>
          </a:p>
          <a:p>
            <a:pPr algn="ctr" eaLnBrk="1" hangingPunct="1">
              <a:spcBef>
                <a:spcPct val="0"/>
              </a:spcBef>
              <a:buClrTx/>
              <a:buSzTx/>
              <a:buFontTx/>
              <a:buNone/>
            </a:pPr>
            <a:r>
              <a:rPr lang="en-US" altLang="en-US" sz="1000" b="1">
                <a:solidFill>
                  <a:schemeClr val="tx1"/>
                </a:solidFill>
              </a:rPr>
              <a:t>Orange</a:t>
            </a:r>
          </a:p>
        </p:txBody>
      </p:sp>
      <p:sp>
        <p:nvSpPr>
          <p:cNvPr id="26637" name="Oval 13"/>
          <p:cNvSpPr>
            <a:spLocks noChangeArrowheads="1"/>
          </p:cNvSpPr>
          <p:nvPr/>
        </p:nvSpPr>
        <p:spPr bwMode="auto">
          <a:xfrm>
            <a:off x="7467600" y="3886200"/>
            <a:ext cx="914400" cy="762000"/>
          </a:xfrm>
          <a:prstGeom prst="ellipse">
            <a:avLst/>
          </a:prstGeom>
          <a:solidFill>
            <a:srgbClr val="FC6204"/>
          </a:solidFill>
          <a:ln w="12700" algn="ctr">
            <a:solidFill>
              <a:schemeClr val="tx1"/>
            </a:solidFill>
            <a:round/>
            <a:headEnd type="none" w="sm" len="sm"/>
            <a:tailEnd type="none" w="sm" len="sm"/>
          </a:ln>
        </p:spPr>
        <p:txBody>
          <a:bodyPr/>
          <a:lstStyle/>
          <a:p>
            <a:pPr algn="ctr">
              <a:defRPr/>
            </a:pPr>
            <a:r>
              <a:rPr lang="en-US" sz="1050" dirty="0">
                <a:solidFill>
                  <a:schemeClr val="tx1"/>
                </a:solidFill>
              </a:rPr>
              <a:t>Red-Orange</a:t>
            </a:r>
          </a:p>
        </p:txBody>
      </p:sp>
      <p:sp>
        <p:nvSpPr>
          <p:cNvPr id="26639" name="Oval 15"/>
          <p:cNvSpPr>
            <a:spLocks noChangeArrowheads="1"/>
          </p:cNvSpPr>
          <p:nvPr/>
        </p:nvSpPr>
        <p:spPr bwMode="auto">
          <a:xfrm>
            <a:off x="7467600" y="1752600"/>
            <a:ext cx="838200" cy="762000"/>
          </a:xfrm>
          <a:prstGeom prst="ellipse">
            <a:avLst/>
          </a:prstGeom>
          <a:solidFill>
            <a:srgbClr val="C2F40C"/>
          </a:solidFill>
          <a:ln w="12700" algn="ctr">
            <a:solidFill>
              <a:schemeClr val="tx1"/>
            </a:solidFill>
            <a:round/>
            <a:headEnd type="none" w="sm" len="sm"/>
            <a:tailEnd type="none" w="sm" len="sm"/>
          </a:ln>
        </p:spPr>
        <p:txBody>
          <a:bodyPr/>
          <a:lstStyle/>
          <a:p>
            <a:pPr algn="ctr">
              <a:defRPr/>
            </a:pPr>
            <a:r>
              <a:rPr lang="en-US" sz="1050" dirty="0">
                <a:solidFill>
                  <a:schemeClr val="tx1"/>
                </a:solidFill>
              </a:rPr>
              <a:t>YellowGreen</a:t>
            </a:r>
          </a:p>
        </p:txBody>
      </p:sp>
      <p:sp>
        <p:nvSpPr>
          <p:cNvPr id="26640" name="Oval 16"/>
          <p:cNvSpPr>
            <a:spLocks noChangeArrowheads="1"/>
          </p:cNvSpPr>
          <p:nvPr/>
        </p:nvSpPr>
        <p:spPr bwMode="auto">
          <a:xfrm>
            <a:off x="7467600" y="4876800"/>
            <a:ext cx="838200" cy="762000"/>
          </a:xfrm>
          <a:prstGeom prst="ellipse">
            <a:avLst/>
          </a:prstGeom>
          <a:solidFill>
            <a:srgbClr val="14ECC3"/>
          </a:solidFill>
          <a:ln w="12700" algn="ctr">
            <a:solidFill>
              <a:schemeClr val="tx1"/>
            </a:solidFill>
            <a:round/>
            <a:headEnd type="none" w="sm" len="sm"/>
            <a:tailEnd type="none" w="sm" len="sm"/>
          </a:ln>
        </p:spPr>
        <p:txBody>
          <a:bodyPr/>
          <a:lstStyle/>
          <a:p>
            <a:pPr algn="ctr">
              <a:defRPr/>
            </a:pPr>
            <a:r>
              <a:rPr lang="en-US" sz="1050" dirty="0">
                <a:solidFill>
                  <a:schemeClr val="tx1"/>
                </a:solidFill>
              </a:rPr>
              <a:t>Blue-Green</a:t>
            </a:r>
          </a:p>
        </p:txBody>
      </p:sp>
      <p:sp>
        <p:nvSpPr>
          <p:cNvPr id="26642" name="Oval 20"/>
          <p:cNvSpPr>
            <a:spLocks noChangeArrowheads="1"/>
          </p:cNvSpPr>
          <p:nvPr/>
        </p:nvSpPr>
        <p:spPr bwMode="auto">
          <a:xfrm>
            <a:off x="7467600" y="2819400"/>
            <a:ext cx="838200" cy="749300"/>
          </a:xfrm>
          <a:prstGeom prst="ellipse">
            <a:avLst/>
          </a:prstGeom>
          <a:solidFill>
            <a:srgbClr val="BB458B"/>
          </a:solidFill>
          <a:ln w="12700" algn="ctr">
            <a:solidFill>
              <a:schemeClr val="tx1"/>
            </a:solidFill>
            <a:round/>
            <a:headEnd type="none" w="sm" len="sm"/>
            <a:tailEnd type="none" w="sm" len="sm"/>
          </a:ln>
        </p:spPr>
        <p:txBody>
          <a:bodyPr/>
          <a:lstStyle/>
          <a:p>
            <a:pPr algn="ctr">
              <a:defRPr/>
            </a:pPr>
            <a:r>
              <a:rPr lang="en-US" sz="1050" dirty="0">
                <a:solidFill>
                  <a:schemeClr val="bg1"/>
                </a:solidFill>
              </a:rPr>
              <a:t>Red-Violet</a:t>
            </a:r>
          </a:p>
        </p:txBody>
      </p:sp>
      <p:sp>
        <p:nvSpPr>
          <p:cNvPr id="23568" name="TextBox 23"/>
          <p:cNvSpPr txBox="1">
            <a:spLocks noChangeArrowheads="1"/>
          </p:cNvSpPr>
          <p:nvPr/>
        </p:nvSpPr>
        <p:spPr bwMode="auto">
          <a:xfrm>
            <a:off x="5838825" y="184785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2800" b="1"/>
              <a:t>+</a:t>
            </a:r>
          </a:p>
        </p:txBody>
      </p:sp>
      <p:sp>
        <p:nvSpPr>
          <p:cNvPr id="23569" name="TextBox 26"/>
          <p:cNvSpPr txBox="1">
            <a:spLocks noChangeArrowheads="1"/>
          </p:cNvSpPr>
          <p:nvPr/>
        </p:nvSpPr>
        <p:spPr bwMode="auto">
          <a:xfrm>
            <a:off x="7086600" y="18669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2800" b="1"/>
              <a:t>=</a:t>
            </a:r>
          </a:p>
        </p:txBody>
      </p:sp>
      <p:sp>
        <p:nvSpPr>
          <p:cNvPr id="23570" name="TextBox 23"/>
          <p:cNvSpPr txBox="1">
            <a:spLocks noChangeArrowheads="1"/>
          </p:cNvSpPr>
          <p:nvPr/>
        </p:nvSpPr>
        <p:spPr bwMode="auto">
          <a:xfrm>
            <a:off x="5838825" y="295275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2800" b="1"/>
              <a:t>+</a:t>
            </a:r>
          </a:p>
        </p:txBody>
      </p:sp>
      <p:sp>
        <p:nvSpPr>
          <p:cNvPr id="23571" name="TextBox 26"/>
          <p:cNvSpPr txBox="1">
            <a:spLocks noChangeArrowheads="1"/>
          </p:cNvSpPr>
          <p:nvPr/>
        </p:nvSpPr>
        <p:spPr bwMode="auto">
          <a:xfrm>
            <a:off x="7086600" y="29718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2800" b="1"/>
              <a:t>=</a:t>
            </a:r>
          </a:p>
        </p:txBody>
      </p:sp>
      <p:sp>
        <p:nvSpPr>
          <p:cNvPr id="23572" name="TextBox 23"/>
          <p:cNvSpPr txBox="1">
            <a:spLocks noChangeArrowheads="1"/>
          </p:cNvSpPr>
          <p:nvPr/>
        </p:nvSpPr>
        <p:spPr bwMode="auto">
          <a:xfrm>
            <a:off x="5838825" y="398145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2800" b="1"/>
              <a:t>+</a:t>
            </a:r>
          </a:p>
        </p:txBody>
      </p:sp>
      <p:sp>
        <p:nvSpPr>
          <p:cNvPr id="23573" name="TextBox 26"/>
          <p:cNvSpPr txBox="1">
            <a:spLocks noChangeArrowheads="1"/>
          </p:cNvSpPr>
          <p:nvPr/>
        </p:nvSpPr>
        <p:spPr bwMode="auto">
          <a:xfrm>
            <a:off x="7086600" y="40005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2800" b="1"/>
              <a:t>=</a:t>
            </a:r>
          </a:p>
        </p:txBody>
      </p:sp>
      <p:sp>
        <p:nvSpPr>
          <p:cNvPr id="23574" name="Oval 24"/>
          <p:cNvSpPr>
            <a:spLocks noChangeArrowheads="1"/>
          </p:cNvSpPr>
          <p:nvPr/>
        </p:nvSpPr>
        <p:spPr bwMode="auto">
          <a:xfrm>
            <a:off x="5029200" y="3886200"/>
            <a:ext cx="838200" cy="762000"/>
          </a:xfrm>
          <a:prstGeom prst="ellipse">
            <a:avLst/>
          </a:prstGeom>
          <a:solidFill>
            <a:srgbClr val="FF00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100" b="1">
                <a:solidFill>
                  <a:schemeClr val="bg1"/>
                </a:solidFill>
              </a:rPr>
              <a:t>Red</a:t>
            </a:r>
          </a:p>
        </p:txBody>
      </p:sp>
      <p:sp>
        <p:nvSpPr>
          <p:cNvPr id="23575" name="Oval 19"/>
          <p:cNvSpPr>
            <a:spLocks noChangeArrowheads="1"/>
          </p:cNvSpPr>
          <p:nvPr/>
        </p:nvSpPr>
        <p:spPr bwMode="auto">
          <a:xfrm>
            <a:off x="6172200" y="4876800"/>
            <a:ext cx="838200" cy="762000"/>
          </a:xfrm>
          <a:prstGeom prst="ellipse">
            <a:avLst/>
          </a:prstGeom>
          <a:solidFill>
            <a:srgbClr val="00FF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000">
                <a:solidFill>
                  <a:schemeClr val="tx1"/>
                </a:solidFill>
              </a:rPr>
              <a:t>Green</a:t>
            </a:r>
          </a:p>
        </p:txBody>
      </p:sp>
      <p:sp>
        <p:nvSpPr>
          <p:cNvPr id="23576" name="TextBox 23"/>
          <p:cNvSpPr txBox="1">
            <a:spLocks noChangeArrowheads="1"/>
          </p:cNvSpPr>
          <p:nvPr/>
        </p:nvSpPr>
        <p:spPr bwMode="auto">
          <a:xfrm>
            <a:off x="5838825" y="504825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2800" b="1"/>
              <a:t>+</a:t>
            </a:r>
          </a:p>
        </p:txBody>
      </p:sp>
      <p:sp>
        <p:nvSpPr>
          <p:cNvPr id="23577" name="TextBox 26"/>
          <p:cNvSpPr txBox="1">
            <a:spLocks noChangeArrowheads="1"/>
          </p:cNvSpPr>
          <p:nvPr/>
        </p:nvSpPr>
        <p:spPr bwMode="auto">
          <a:xfrm>
            <a:off x="7086600" y="50673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2800" b="1"/>
              <a:t>=</a:t>
            </a:r>
          </a:p>
        </p:txBody>
      </p:sp>
      <p:sp>
        <p:nvSpPr>
          <p:cNvPr id="23578" name="TextBox 29"/>
          <p:cNvSpPr txBox="1">
            <a:spLocks noChangeArrowheads="1"/>
          </p:cNvSpPr>
          <p:nvPr/>
        </p:nvSpPr>
        <p:spPr bwMode="auto">
          <a:xfrm>
            <a:off x="5000625" y="1295400"/>
            <a:ext cx="3838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600"/>
              <a:t>Primary  +  Secondary  =   Tertiary</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a:t>Color Terminology</a:t>
            </a:r>
          </a:p>
        </p:txBody>
      </p:sp>
      <p:sp>
        <p:nvSpPr>
          <p:cNvPr id="24579" name="Content Placeholder 2"/>
          <p:cNvSpPr>
            <a:spLocks noGrp="1"/>
          </p:cNvSpPr>
          <p:nvPr>
            <p:ph idx="1"/>
          </p:nvPr>
        </p:nvSpPr>
        <p:spPr>
          <a:xfrm>
            <a:off x="304800" y="1676400"/>
            <a:ext cx="4191000" cy="4114800"/>
          </a:xfrm>
        </p:spPr>
        <p:txBody>
          <a:bodyPr/>
          <a:lstStyle/>
          <a:p>
            <a:pPr eaLnBrk="1" hangingPunct="1"/>
            <a:r>
              <a:rPr lang="en-US" altLang="en-US" b="1"/>
              <a:t>Neutral colors</a:t>
            </a:r>
            <a:r>
              <a:rPr lang="en-US" altLang="en-US"/>
              <a:t>: </a:t>
            </a:r>
          </a:p>
          <a:p>
            <a:pPr lvl="1" eaLnBrk="1" hangingPunct="1"/>
            <a:r>
              <a:rPr lang="en-US" altLang="en-US"/>
              <a:t>White</a:t>
            </a:r>
          </a:p>
          <a:p>
            <a:pPr lvl="1" eaLnBrk="1" hangingPunct="1"/>
            <a:r>
              <a:rPr lang="en-US" altLang="en-US"/>
              <a:t>Brown</a:t>
            </a:r>
          </a:p>
          <a:p>
            <a:pPr lvl="1" eaLnBrk="1" hangingPunct="1"/>
            <a:r>
              <a:rPr lang="en-US" altLang="en-US"/>
              <a:t>Black</a:t>
            </a:r>
          </a:p>
          <a:p>
            <a:pPr lvl="1" eaLnBrk="1" hangingPunct="1"/>
            <a:r>
              <a:rPr lang="en-US" altLang="en-US"/>
              <a:t>Varying shades of each </a:t>
            </a:r>
          </a:p>
        </p:txBody>
      </p:sp>
      <p:sp>
        <p:nvSpPr>
          <p:cNvPr id="24580" name="Date Placeholder 3"/>
          <p:cNvSpPr>
            <a:spLocks noGrp="1"/>
          </p:cNvSpPr>
          <p:nvPr>
            <p:ph type="dt" sz="quarter" idx="10"/>
          </p:nvPr>
        </p:nvSpPr>
        <p:spPr>
          <a:xfrm>
            <a:off x="457200" y="6248400"/>
            <a:ext cx="4191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a:solidFill>
                  <a:schemeClr val="tx1"/>
                </a:solidFill>
              </a:rPr>
              <a:t>Copyright © Texas Education Agency, 2013.  All rights reserved.</a:t>
            </a:r>
          </a:p>
        </p:txBody>
      </p:sp>
      <p:sp>
        <p:nvSpPr>
          <p:cNvPr id="24581" name="Slide Number Placeholder 5"/>
          <p:cNvSpPr>
            <a:spLocks noGrp="1"/>
          </p:cNvSpPr>
          <p:nvPr>
            <p:ph type="sldNum" sz="quarter" idx="12"/>
          </p:nvPr>
        </p:nvSpPr>
        <p:spPr>
          <a:xfrm>
            <a:off x="80772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fld id="{6159E370-71DC-4614-A785-3AE91308EED7}" type="slidenum">
              <a:rPr lang="en-US" altLang="en-US" sz="1000" smtClean="0">
                <a:solidFill>
                  <a:schemeClr val="tx1"/>
                </a:solidFill>
              </a:rPr>
              <a:pPr eaLnBrk="1" hangingPunct="1">
                <a:spcBef>
                  <a:spcPct val="0"/>
                </a:spcBef>
                <a:buClrTx/>
                <a:buSzTx/>
                <a:buFontTx/>
                <a:buNone/>
              </a:pPr>
              <a:t>9</a:t>
            </a:fld>
            <a:endParaRPr lang="en-US" altLang="en-US" sz="1000">
              <a:solidFill>
                <a:schemeClr val="tx1"/>
              </a:solidFill>
            </a:endParaRPr>
          </a:p>
        </p:txBody>
      </p:sp>
      <p:sp>
        <p:nvSpPr>
          <p:cNvPr id="24582" name="Oval 16"/>
          <p:cNvSpPr>
            <a:spLocks noChangeArrowheads="1"/>
          </p:cNvSpPr>
          <p:nvPr/>
        </p:nvSpPr>
        <p:spPr bwMode="auto">
          <a:xfrm>
            <a:off x="5791200" y="1752600"/>
            <a:ext cx="1219200" cy="1143000"/>
          </a:xfrm>
          <a:prstGeom prst="ellipse">
            <a:avLst/>
          </a:prstGeom>
          <a:solidFill>
            <a:schemeClr val="tx1"/>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800" b="1">
                <a:solidFill>
                  <a:schemeClr val="bg1"/>
                </a:solidFill>
              </a:rPr>
              <a:t>Black</a:t>
            </a:r>
            <a:endParaRPr lang="en-US" altLang="en-US" sz="1100" b="1">
              <a:solidFill>
                <a:schemeClr val="bg1"/>
              </a:solidFill>
            </a:endParaRPr>
          </a:p>
        </p:txBody>
      </p:sp>
      <p:sp>
        <p:nvSpPr>
          <p:cNvPr id="23" name="Oval 16"/>
          <p:cNvSpPr>
            <a:spLocks noChangeArrowheads="1"/>
          </p:cNvSpPr>
          <p:nvPr/>
        </p:nvSpPr>
        <p:spPr bwMode="auto">
          <a:xfrm>
            <a:off x="6553200" y="2438400"/>
            <a:ext cx="1219200" cy="1143000"/>
          </a:xfrm>
          <a:prstGeom prst="ellipse">
            <a:avLst/>
          </a:prstGeom>
          <a:solidFill>
            <a:schemeClr val="bg2">
              <a:lumMod val="75000"/>
            </a:schemeClr>
          </a:solidFill>
          <a:ln w="12700" algn="ctr">
            <a:solidFill>
              <a:schemeClr val="tx1"/>
            </a:solidFill>
            <a:round/>
            <a:headEnd type="none" w="sm" len="sm"/>
            <a:tailEnd type="none" w="sm" len="sm"/>
          </a:ln>
        </p:spPr>
        <p:txBody>
          <a:bodyPr/>
          <a:lstStyle/>
          <a:p>
            <a:pPr algn="ctr">
              <a:defRPr/>
            </a:pPr>
            <a:endParaRPr lang="en-US" sz="1200" b="1" dirty="0">
              <a:solidFill>
                <a:schemeClr val="tx1"/>
              </a:solidFill>
            </a:endParaRPr>
          </a:p>
          <a:p>
            <a:pPr algn="ctr">
              <a:defRPr/>
            </a:pPr>
            <a:r>
              <a:rPr lang="en-US" b="1" dirty="0">
                <a:solidFill>
                  <a:schemeClr val="bg1"/>
                </a:solidFill>
              </a:rPr>
              <a:t>Gray</a:t>
            </a:r>
            <a:endParaRPr lang="en-US" sz="1100" b="1" dirty="0">
              <a:solidFill>
                <a:schemeClr val="bg1"/>
              </a:solidFill>
            </a:endParaRPr>
          </a:p>
        </p:txBody>
      </p:sp>
      <p:sp>
        <p:nvSpPr>
          <p:cNvPr id="24584" name="Oval 16"/>
          <p:cNvSpPr>
            <a:spLocks noChangeArrowheads="1"/>
          </p:cNvSpPr>
          <p:nvPr/>
        </p:nvSpPr>
        <p:spPr bwMode="auto">
          <a:xfrm>
            <a:off x="7239000" y="3124200"/>
            <a:ext cx="1219200" cy="1143000"/>
          </a:xfrm>
          <a:prstGeom prst="ellipse">
            <a:avLst/>
          </a:prstGeom>
          <a:solidFill>
            <a:schemeClr val="bg1"/>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800" b="1">
                <a:solidFill>
                  <a:schemeClr val="tx1"/>
                </a:solidFill>
              </a:rPr>
              <a:t>White</a:t>
            </a:r>
            <a:endParaRPr lang="en-US" altLang="en-US" sz="1100" b="1">
              <a:solidFill>
                <a:schemeClr val="tx1"/>
              </a:solidFill>
            </a:endParaRPr>
          </a:p>
        </p:txBody>
      </p:sp>
      <p:sp>
        <p:nvSpPr>
          <p:cNvPr id="24585" name="Oval 16"/>
          <p:cNvSpPr>
            <a:spLocks noChangeArrowheads="1"/>
          </p:cNvSpPr>
          <p:nvPr/>
        </p:nvSpPr>
        <p:spPr bwMode="auto">
          <a:xfrm>
            <a:off x="6705600" y="3886200"/>
            <a:ext cx="1219200" cy="1143000"/>
          </a:xfrm>
          <a:prstGeom prst="ellipse">
            <a:avLst/>
          </a:prstGeom>
          <a:solidFill>
            <a:srgbClr val="B3773B"/>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800" b="1">
                <a:solidFill>
                  <a:schemeClr val="tx1"/>
                </a:solidFill>
              </a:rPr>
              <a:t>Tan</a:t>
            </a:r>
            <a:endParaRPr lang="en-US" altLang="en-US" sz="1100" b="1">
              <a:solidFill>
                <a:schemeClr val="tx1"/>
              </a:solidFill>
            </a:endParaRPr>
          </a:p>
        </p:txBody>
      </p:sp>
      <p:sp>
        <p:nvSpPr>
          <p:cNvPr id="24586" name="Oval 16"/>
          <p:cNvSpPr>
            <a:spLocks noChangeArrowheads="1"/>
          </p:cNvSpPr>
          <p:nvPr/>
        </p:nvSpPr>
        <p:spPr bwMode="auto">
          <a:xfrm>
            <a:off x="5791200" y="4343400"/>
            <a:ext cx="1295400" cy="1143000"/>
          </a:xfrm>
          <a:prstGeom prst="ellipse">
            <a:avLst/>
          </a:prstGeom>
          <a:solidFill>
            <a:srgbClr val="663300"/>
          </a:solidFill>
          <a:ln w="12700" algn="ctr">
            <a:solidFill>
              <a:schemeClr val="tx1"/>
            </a:solidFill>
            <a:round/>
            <a:headEnd type="none" w="sm" len="sm"/>
            <a:tailEnd type="none" w="sm" len="sm"/>
          </a:ln>
        </p:spPr>
        <p:txBody>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algn="ctr" eaLnBrk="1" hangingPunct="1">
              <a:spcBef>
                <a:spcPct val="0"/>
              </a:spcBef>
              <a:buClrTx/>
              <a:buSzTx/>
              <a:buFontTx/>
              <a:buNone/>
            </a:pPr>
            <a:endParaRPr lang="en-US" altLang="en-US" sz="1200" b="1">
              <a:solidFill>
                <a:schemeClr val="tx1"/>
              </a:solidFill>
            </a:endParaRPr>
          </a:p>
          <a:p>
            <a:pPr algn="ctr" eaLnBrk="1" hangingPunct="1">
              <a:spcBef>
                <a:spcPct val="0"/>
              </a:spcBef>
              <a:buClrTx/>
              <a:buSzTx/>
              <a:buFontTx/>
              <a:buNone/>
            </a:pPr>
            <a:r>
              <a:rPr lang="en-US" altLang="en-US" sz="1800" b="1">
                <a:solidFill>
                  <a:schemeClr val="bg1"/>
                </a:solidFill>
              </a:rPr>
              <a:t>Brown</a:t>
            </a:r>
            <a:endParaRPr lang="en-US" altLang="en-US" sz="1100" b="1">
              <a:solidFill>
                <a:schemeClr val="bg1"/>
              </a:solidFill>
            </a:endParaRPr>
          </a:p>
        </p:txBody>
      </p:sp>
    </p:spTree>
  </p:cSld>
  <p:clrMapOvr>
    <a:masterClrMapping/>
  </p:clrMapOvr>
  <p:transitio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66"/>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2046</TotalTime>
  <Words>1838</Words>
  <Application>Microsoft Office PowerPoint</Application>
  <PresentationFormat>On-screen Show (4:3)</PresentationFormat>
  <Paragraphs>569</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Network</vt:lpstr>
      <vt:lpstr>Digital &amp; Interactive Media</vt:lpstr>
      <vt:lpstr>Lesson Objectives</vt:lpstr>
      <vt:lpstr>PART ONE  Color Terminology &amp; Color Schemes</vt:lpstr>
      <vt:lpstr>Color Terminology</vt:lpstr>
      <vt:lpstr>Color Terminology</vt:lpstr>
      <vt:lpstr>Color Terminology</vt:lpstr>
      <vt:lpstr>Color Terminology</vt:lpstr>
      <vt:lpstr>Color Terminology</vt:lpstr>
      <vt:lpstr>Color Terminology</vt:lpstr>
      <vt:lpstr>Color Terminology</vt:lpstr>
      <vt:lpstr>Color Schemes</vt:lpstr>
      <vt:lpstr>Color Schemes</vt:lpstr>
      <vt:lpstr>Color Schemes</vt:lpstr>
      <vt:lpstr>Color Schemes</vt:lpstr>
      <vt:lpstr>Color Schemes</vt:lpstr>
      <vt:lpstr>Color Schemes</vt:lpstr>
      <vt:lpstr>Color Scheme Example</vt:lpstr>
      <vt:lpstr>Color Scheme Example</vt:lpstr>
      <vt:lpstr>Assignment #1</vt:lpstr>
      <vt:lpstr>PART TWO  Electronic Color &amp; RGB values</vt:lpstr>
      <vt:lpstr>Electronic Color</vt:lpstr>
      <vt:lpstr>Electronic Color</vt:lpstr>
      <vt:lpstr>Electronic Color</vt:lpstr>
      <vt:lpstr>Electronic Color</vt:lpstr>
      <vt:lpstr>Assignment #2</vt:lpstr>
      <vt:lpstr>PART THREE  Printed Color &amp; CMYK values</vt:lpstr>
      <vt:lpstr>Pigment Color</vt:lpstr>
      <vt:lpstr>Pigment Color</vt:lpstr>
      <vt:lpstr>Pigment Color</vt:lpstr>
      <vt:lpstr>Pigment Color</vt:lpstr>
      <vt:lpstr>Assignment #3</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Scott-Bracey, Pamela</dc:creator>
  <cp:lastModifiedBy>Melinda Hernandez Zarate</cp:lastModifiedBy>
  <cp:revision>233</cp:revision>
  <cp:lastPrinted>1601-01-01T00:00:00Z</cp:lastPrinted>
  <dcterms:created xsi:type="dcterms:W3CDTF">1601-01-01T00:00:00Z</dcterms:created>
  <dcterms:modified xsi:type="dcterms:W3CDTF">2017-08-19T15:39:03Z</dcterms:modified>
</cp:coreProperties>
</file>