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7" r:id="rId4"/>
    <p:sldId id="266" r:id="rId5"/>
    <p:sldId id="268" r:id="rId6"/>
    <p:sldId id="269" r:id="rId7"/>
    <p:sldId id="263" r:id="rId8"/>
    <p:sldId id="264" r:id="rId9"/>
    <p:sldId id="26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BFBFB"/>
    <a:srgbClr val="EDD89B"/>
    <a:srgbClr val="CEB448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25" d="100"/>
          <a:sy n="25" d="100"/>
        </p:scale>
        <p:origin x="256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481440B-76C7-448F-8BD8-2E8DE5482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3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B33BFD-25DB-4D13-BAF9-DA6A8292E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8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7F49958-DA9C-4124-B6C5-0B2642FA28CD}" type="slidenum">
              <a:rPr kumimoji="0" lang="en-US" altLang="en-US" sz="1300" smtClean="0"/>
              <a:pPr>
                <a:spcBef>
                  <a:spcPct val="0"/>
                </a:spcBef>
              </a:pPr>
              <a:t>1</a:t>
            </a:fld>
            <a:endParaRPr kumimoji="0" lang="en-US" altLang="en-US" sz="13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3F22F41-3CD5-4C63-9124-6E8D2E92751A}" type="slidenum">
              <a:rPr kumimoji="0" lang="en-US" altLang="en-US" sz="1300" smtClean="0"/>
              <a:pPr>
                <a:spcBef>
                  <a:spcPct val="0"/>
                </a:spcBef>
              </a:pPr>
              <a:t>2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0C085CB-9BFF-4C9E-9AAD-022CEF681E8D}" type="slidenum">
              <a:rPr kumimoji="0" lang="en-US" altLang="en-US" sz="1300" smtClean="0"/>
              <a:pPr>
                <a:spcBef>
                  <a:spcPct val="0"/>
                </a:spcBef>
              </a:pPr>
              <a:t>3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11A88D0-BEF8-4E9D-B8AF-C461441516A4}" type="slidenum">
              <a:rPr kumimoji="0" lang="en-US" altLang="en-US" sz="1300" smtClean="0"/>
              <a:pPr>
                <a:spcBef>
                  <a:spcPct val="0"/>
                </a:spcBef>
              </a:pPr>
              <a:t>4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FB3B8D9-399F-4B52-AE8A-49F8539EB1F0}" type="slidenum">
              <a:rPr kumimoji="0" lang="en-US" altLang="en-US" sz="1300" smtClean="0"/>
              <a:pPr>
                <a:spcBef>
                  <a:spcPct val="0"/>
                </a:spcBef>
              </a:pPr>
              <a:t>5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0EE7E38-00E3-40A5-9AB3-8CCB7B0A0018}" type="slidenum">
              <a:rPr kumimoji="0" lang="en-US" altLang="en-US" sz="1300" smtClean="0"/>
              <a:pPr>
                <a:spcBef>
                  <a:spcPct val="0"/>
                </a:spcBef>
              </a:pPr>
              <a:t>6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1605DE6-CF7D-4CB5-912A-298607E91ECC}" type="slidenum">
              <a:rPr kumimoji="0" lang="en-US" altLang="en-US" sz="1300" smtClean="0"/>
              <a:pPr>
                <a:spcBef>
                  <a:spcPct val="0"/>
                </a:spcBef>
              </a:pPr>
              <a:t>7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0D74512-37B8-4B58-AA89-AC08B7D8E25B}" type="slidenum">
              <a:rPr kumimoji="0" lang="en-US" altLang="en-US" sz="1300" smtClean="0"/>
              <a:pPr>
                <a:spcBef>
                  <a:spcPct val="0"/>
                </a:spcBef>
              </a:pPr>
              <a:t>8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/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52F0B09-47AE-4CA0-BD50-B56751E81B1F}" type="slidenum">
              <a:rPr kumimoji="0" lang="en-US" altLang="en-US" sz="1300" smtClean="0"/>
              <a:pPr>
                <a:spcBef>
                  <a:spcPct val="0"/>
                </a:spcBef>
              </a:pPr>
              <a:t>9</a:t>
            </a:fld>
            <a:endParaRPr kumimoji="0"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F679-BEF5-437E-902C-FA479014D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6642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D137-6EB8-494B-BDF1-51134906A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864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CD67-EDB7-4D12-81D6-645700F31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2841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3F79-E417-47B5-BF69-35D58D9CF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46549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2557-94BA-494E-A5FD-D34477E9E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0133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BE69C-573E-471E-AF9C-FBABC3A47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5261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D3ED-40F0-44BE-8A40-86B1E6CEE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6900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144F-2C6D-47FA-8CB5-AA1C1A961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9854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BE23-A76B-4060-88DA-D2A44B3B4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245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929-A692-489F-8DEA-0FFDA68AA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5125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13F7-FDC8-4628-AE4E-63FB01830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3039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268B-A70F-4E07-87EB-1F1639613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9785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79CF-DB9B-4816-9206-C80D10945A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166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1420-CCBE-429E-9987-7075044D4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3738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Texas Education Agency, 2013.  All rights reserved.</a:t>
            </a:r>
            <a:endParaRPr lang="en-US" alt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3F23BD6-68AE-4A10-A126-8D86805B2A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9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5BCF850-0D20-4AD9-82D2-4B6251C3FD57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rgbClr val="000066"/>
                </a:solidFill>
              </a:rPr>
              <a:t> </a:t>
            </a:r>
            <a:r>
              <a:rPr lang="en-US" altLang="en-US" sz="4400"/>
              <a:t>Digital and Interactive Media</a:t>
            </a:r>
            <a:endParaRPr lang="en-US" altLang="en-US" sz="4400">
              <a:solidFill>
                <a:srgbClr val="000066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Emerging Technologies</a:t>
            </a:r>
            <a:endParaRPr lang="en-US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F8D699-3573-440E-B378-22278040C2EC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What kinds of technology impact the way Digital Interactive Media is created and presented to the public?</a:t>
            </a:r>
          </a:p>
          <a:p>
            <a:pPr lvl="1"/>
            <a:r>
              <a:rPr lang="en-US" altLang="en-US" sz="2700"/>
              <a:t>Computers</a:t>
            </a:r>
          </a:p>
          <a:p>
            <a:pPr lvl="1"/>
            <a:r>
              <a:rPr lang="en-US" altLang="en-US" sz="2700"/>
              <a:t>Software</a:t>
            </a:r>
          </a:p>
          <a:p>
            <a:pPr lvl="1"/>
            <a:r>
              <a:rPr lang="en-US" altLang="en-US" sz="2700"/>
              <a:t>Digital Still/Video cameras</a:t>
            </a:r>
          </a:p>
          <a:p>
            <a:pPr lvl="1"/>
            <a:r>
              <a:rPr lang="en-US" altLang="en-US" sz="2700"/>
              <a:t>Scanners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A1CC21-ED7D-4F96-AFDA-3409933A0C0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/>
              <a:t>Computers:</a:t>
            </a:r>
          </a:p>
          <a:p>
            <a:pPr>
              <a:buFont typeface="Wingdings" pitchFamily="2" charset="2"/>
              <a:buNone/>
            </a:pPr>
            <a:r>
              <a:rPr lang="en-US" altLang="en-US" sz="3600"/>
              <a:t>Then				Now</a:t>
            </a:r>
          </a:p>
        </p:txBody>
      </p:sp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2209800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3048000"/>
            <a:ext cx="2759075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7A6F665-5AD2-41A7-AAE9-B84B658BA89A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3600"/>
              <a:t>Software:</a:t>
            </a:r>
          </a:p>
          <a:p>
            <a:pPr>
              <a:buFont typeface="Wingdings" pitchFamily="2" charset="2"/>
              <a:buNone/>
            </a:pPr>
            <a:r>
              <a:rPr lang="en-US" altLang="en-US" sz="3600"/>
              <a:t>Then				Now</a:t>
            </a:r>
          </a:p>
        </p:txBody>
      </p:sp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20288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22479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3338C3-93C0-4541-A2AF-7DF158E06F5C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Font typeface="Wingdings" pitchFamily="2" charset="2"/>
              <a:buNone/>
            </a:pPr>
            <a:r>
              <a:rPr lang="en-US" altLang="en-US" sz="3600"/>
              <a:t>Digital Still/Video cameras:</a:t>
            </a:r>
          </a:p>
          <a:p>
            <a:pPr>
              <a:buFont typeface="Wingdings" pitchFamily="2" charset="2"/>
              <a:buNone/>
            </a:pPr>
            <a:r>
              <a:rPr lang="en-US" altLang="en-US" sz="3600"/>
              <a:t>Then				Now</a:t>
            </a:r>
          </a:p>
        </p:txBody>
      </p:sp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3124200"/>
            <a:ext cx="33337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3114675"/>
            <a:ext cx="3333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9E79BAB-305C-4F74-914C-4997E56B1ED0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Font typeface="Wingdings" pitchFamily="2" charset="2"/>
              <a:buNone/>
            </a:pPr>
            <a:r>
              <a:rPr lang="en-US" altLang="en-US" sz="3600"/>
              <a:t>Scanners:</a:t>
            </a:r>
          </a:p>
          <a:p>
            <a:pPr>
              <a:buFont typeface="Wingdings" pitchFamily="2" charset="2"/>
              <a:buNone/>
            </a:pPr>
            <a:r>
              <a:rPr lang="en-US" altLang="en-US" sz="3600"/>
              <a:t>Then				Now</a:t>
            </a:r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3400" y="3200400"/>
            <a:ext cx="3810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3243263"/>
            <a:ext cx="3333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E076E57-127C-4CF1-91EC-85805FC29A1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How has it impacted the industry?</a:t>
            </a:r>
          </a:p>
          <a:p>
            <a:pPr lvl="1"/>
            <a:r>
              <a:rPr lang="en-US" altLang="en-US" sz="2800"/>
              <a:t>DIY mentality</a:t>
            </a:r>
          </a:p>
          <a:p>
            <a:pPr lvl="2"/>
            <a:r>
              <a:rPr lang="en-US" altLang="en-US" sz="2400"/>
              <a:t>I can do it myself</a:t>
            </a:r>
          </a:p>
          <a:p>
            <a:pPr lvl="2"/>
            <a:r>
              <a:rPr lang="en-US" altLang="en-US" sz="2400"/>
              <a:t>I don’t need to pay to have it done. </a:t>
            </a:r>
          </a:p>
          <a:p>
            <a:pPr lvl="1"/>
            <a:r>
              <a:rPr lang="en-US" altLang="en-US" sz="2800"/>
              <a:t>Financial impact</a:t>
            </a:r>
          </a:p>
          <a:p>
            <a:pPr lvl="2"/>
            <a:r>
              <a:rPr lang="en-US" altLang="en-US" sz="2400"/>
              <a:t>Is it cheaper now?</a:t>
            </a:r>
          </a:p>
          <a:p>
            <a:pPr lvl="1"/>
            <a:r>
              <a:rPr lang="en-US" altLang="en-US" sz="2800"/>
              <a:t>Creative impact</a:t>
            </a:r>
          </a:p>
          <a:p>
            <a:pPr lvl="2"/>
            <a:r>
              <a:rPr lang="en-US" altLang="en-US" sz="2400"/>
              <a:t>What can we do now that we couldn’t do before?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C60B6B-536B-438D-B7A4-576399856AF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What are the “Newest” pieces of technology?</a:t>
            </a:r>
            <a:endParaRPr lang="en-US" altLang="en-US" sz="2800"/>
          </a:p>
          <a:p>
            <a:pPr lvl="1"/>
            <a:r>
              <a:rPr lang="en-US" altLang="en-US" sz="2800"/>
              <a:t>What does it do?</a:t>
            </a:r>
          </a:p>
          <a:p>
            <a:pPr lvl="1"/>
            <a:r>
              <a:rPr lang="en-US" altLang="en-US" sz="2800"/>
              <a:t>Was there anything like it before?</a:t>
            </a:r>
          </a:p>
          <a:p>
            <a:pPr lvl="1"/>
            <a:r>
              <a:rPr lang="en-US" altLang="en-US" sz="2800"/>
              <a:t>What has it changed?</a:t>
            </a:r>
          </a:p>
          <a:p>
            <a:pPr lvl="2"/>
            <a:r>
              <a:rPr lang="en-US" altLang="en-US" sz="2400"/>
              <a:t>Will the change be better or worse for DIM?</a:t>
            </a:r>
          </a:p>
          <a:p>
            <a:pPr lvl="3"/>
            <a:r>
              <a:rPr lang="en-US" altLang="en-US"/>
              <a:t>Monetary impact </a:t>
            </a:r>
          </a:p>
          <a:p>
            <a:pPr lvl="2"/>
            <a:r>
              <a:rPr lang="en-US" altLang="en-US" sz="2400"/>
              <a:t>How can we use it to our advantage?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Technology and DIM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Copyright © Texas Education Agency, 2013.  All rights reserved.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BE7ABFC-37B3-4D13-85DE-5807894A7B7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/>
              <a:t>What will come next?</a:t>
            </a:r>
          </a:p>
          <a:p>
            <a:pPr lvl="1"/>
            <a:r>
              <a:rPr lang="en-US" altLang="en-US" sz="2800"/>
              <a:t>Ideas?</a:t>
            </a:r>
          </a:p>
          <a:p>
            <a:pPr lvl="1"/>
            <a:r>
              <a:rPr lang="en-US" altLang="en-US" sz="2800"/>
              <a:t>How might they impact the industry?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840</TotalTime>
  <Words>341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Network</vt:lpstr>
      <vt:lpstr> Digital and Interactive Media</vt:lpstr>
      <vt:lpstr>Technology and DIM</vt:lpstr>
      <vt:lpstr>Technology and DIM</vt:lpstr>
      <vt:lpstr>Technology and DIM</vt:lpstr>
      <vt:lpstr>Technology and DIM</vt:lpstr>
      <vt:lpstr>Technology and DIM</vt:lpstr>
      <vt:lpstr>Technology and DIM</vt:lpstr>
      <vt:lpstr>Technology and DIM</vt:lpstr>
      <vt:lpstr>Technology and DIM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Scott-Bracey, Pamela</dc:creator>
  <cp:lastModifiedBy>Melinda Hernandez Zarate</cp:lastModifiedBy>
  <cp:revision>85</cp:revision>
  <cp:lastPrinted>1601-01-01T00:00:00Z</cp:lastPrinted>
  <dcterms:created xsi:type="dcterms:W3CDTF">1601-01-01T00:00:00Z</dcterms:created>
  <dcterms:modified xsi:type="dcterms:W3CDTF">2017-08-19T23:02:34Z</dcterms:modified>
</cp:coreProperties>
</file>