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2" r:id="rId3"/>
    <p:sldId id="263" r:id="rId4"/>
    <p:sldId id="270" r:id="rId5"/>
    <p:sldId id="271" r:id="rId6"/>
    <p:sldId id="264" r:id="rId7"/>
    <p:sldId id="267" r:id="rId8"/>
    <p:sldId id="265" r:id="rId9"/>
    <p:sldId id="268" r:id="rId10"/>
    <p:sldId id="275" r:id="rId11"/>
    <p:sldId id="266" r:id="rId12"/>
    <p:sldId id="269" r:id="rId13"/>
    <p:sldId id="282" r:id="rId14"/>
    <p:sldId id="272" r:id="rId15"/>
    <p:sldId id="273" r:id="rId16"/>
    <p:sldId id="274" r:id="rId17"/>
    <p:sldId id="276" r:id="rId18"/>
    <p:sldId id="277" r:id="rId19"/>
    <p:sldId id="279" r:id="rId20"/>
    <p:sldId id="278" r:id="rId21"/>
    <p:sldId id="281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8333" autoAdjust="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D5428DE-9593-4AD4-970D-385C6AB80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5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C15625-548B-414F-B50B-98F9D94E9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373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C40F9-7668-4384-9B38-F2EEAA097BA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AC6AF-84B5-4060-843C-175865A3874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9F6BB-93E9-4252-8C08-4242158495A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2D87B-E5EA-4B58-AF9C-C8E6E3829D2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2ADB6-AB68-4EB9-B8C6-A6451B6E2B7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8D83C-9E78-4ED2-A990-E502A72D0AC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4066F-6A47-4AEE-BA8A-5B925C742FA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928E3-6F1B-4E24-990E-96D40228C0CC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Spelling out the word dollar works best.</a:t>
            </a:r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F4A6C-F60F-4FCD-8AE8-1066B24E3B1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EA003-1C30-4BFD-9152-9F1DA66C413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C17920-1AA1-4D08-AB2B-A3142DC2C8D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9B04A-668C-462D-B10E-AA351A0DF68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FB90F-BCD4-4FAD-B3AB-C30380D6EB6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68D56-0658-4188-8EAC-F5D867F87F7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13465-A38F-4B09-B38E-87FB3D9E3DA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49D1E-40F5-4B55-B0CB-2871282748B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FB4E7-ACC7-48F6-A874-1B0C9E1B2E2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B9C1D-B68E-42BD-81F4-0272E18557D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A5D62-1D23-44A6-9F23-888841B833E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Note, that when multiple words are incuded in a search, the default search strategy is Boolean AND</a:t>
            </a:r>
          </a:p>
          <a:p>
            <a:r>
              <a:rPr lang="en-US" smtClean="0"/>
              <a:t>For example: Business Ethics is the same as Business AND Ethics</a:t>
            </a: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7D8AB-9E24-4323-A04A-9BA6173F1F9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C5A7F-0569-41D5-B215-CA75753F612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BE34-FCDE-4DFA-8CCF-395208A716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3817-3849-454B-AF60-F1D3DF2264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EB00F-7A06-4A7B-91F3-A4888C8186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30E9-E3A8-49A8-A6C5-FA9F20BCE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352D-F8EE-46F0-8CE8-E7C4C1340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2753B-F669-443E-92DB-D851E93C8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4CEB-FFED-49C2-BA7A-BA763B6F5C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FEB3C-424A-4184-99D0-2C6F3B90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F4F9-3784-4056-9D9D-A80EEBE27F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4BBB-53D9-4FCB-980F-D25C48331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D9864-8684-4C2F-B100-258215846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E7CA-41C9-48B5-8BC7-CAB4F9760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2A57-99CF-4CA7-9893-C6096D3B7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E852-D8C5-40CC-887E-60E11E285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Texas Education Agency, 2013.  All rights reserved.</a:t>
            </a:r>
            <a:endParaRPr lang="en-US" alt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A0A1FB7-46A3-4815-BEA3-0FB7F6A12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4196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7550AC-F8CD-41B3-B87A-9D523093A2E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 Web Technologies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049588"/>
            <a:ext cx="8610600" cy="2362200"/>
          </a:xfrm>
        </p:spPr>
        <p:txBody>
          <a:bodyPr/>
          <a:lstStyle/>
          <a:p>
            <a:pPr eaLnBrk="1" hangingPunct="1"/>
            <a:r>
              <a:rPr lang="en-US" smtClean="0"/>
              <a:t>Using Online Search Tools </a:t>
            </a:r>
          </a:p>
          <a:p>
            <a:pPr eaLnBrk="1" hangingPunct="1"/>
            <a:r>
              <a:rPr lang="en-US" smtClean="0"/>
              <a:t>to Locate Information</a:t>
            </a:r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Keyword Searching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Using the + and – signs</a:t>
            </a:r>
          </a:p>
          <a:p>
            <a:pPr lvl="2"/>
            <a:r>
              <a:rPr lang="en-US" smtClean="0"/>
              <a:t>When searching you can require specific words to be included in the search results preceding the word with the + sign.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To eliminate page with a specific word, precede the word with the – sign.</a:t>
            </a:r>
          </a:p>
          <a:p>
            <a:endParaRPr lang="en-US" smtClean="0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584976-02AE-4534-8C89-33F006026C4C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2209800" y="3352800"/>
            <a:ext cx="411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+Business +Ethics</a:t>
            </a:r>
          </a:p>
        </p:txBody>
      </p:sp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2209800" y="4572000"/>
            <a:ext cx="411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+Business -Ethics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4196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Keyword Searching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allow you to search for specific file types on a particular subject.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the </a:t>
            </a:r>
            <a:r>
              <a:rPr lang="en-US" dirty="0" err="1" smtClean="0"/>
              <a:t>filetype</a:t>
            </a:r>
            <a:r>
              <a:rPr lang="en-US" dirty="0" smtClean="0"/>
              <a:t>: keyword in your search query followed by the type of file you want.</a:t>
            </a:r>
          </a:p>
          <a:p>
            <a:pPr lvl="1"/>
            <a:r>
              <a:rPr lang="en-US" dirty="0" smtClean="0"/>
              <a:t>Example 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6C3DAB-FFB0-41E4-A4FC-BBD0D1B33FA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2667000" y="4800600"/>
            <a:ext cx="5181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Cars filetype: pdf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9530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Phrase Searching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Phrase searching will return pages with a specific phrase.</a:t>
            </a:r>
          </a:p>
          <a:p>
            <a:pPr lvl="1"/>
            <a:r>
              <a:rPr lang="en-US" smtClean="0"/>
              <a:t>The search engine will return pages that include the exact phrase in the search query.</a:t>
            </a:r>
          </a:p>
          <a:p>
            <a:pPr lvl="1"/>
            <a:r>
              <a:rPr lang="en-US" smtClean="0"/>
              <a:t>To conduct a phrase search, place the phrase within quotes in the search query.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6D72D3-849D-41D8-ABE2-D2AD6859D12E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27655" name="TextBox 6"/>
          <p:cNvSpPr txBox="1">
            <a:spLocks noChangeArrowheads="1"/>
          </p:cNvSpPr>
          <p:nvPr/>
        </p:nvSpPr>
        <p:spPr bwMode="auto">
          <a:xfrm>
            <a:off x="1981200" y="4648200"/>
            <a:ext cx="5181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“Business Ethics”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4196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Type Searching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may want to find a specific type of file, such as a </a:t>
            </a:r>
            <a:r>
              <a:rPr lang="en-US" dirty="0" smtClean="0"/>
              <a:t>presentation</a:t>
            </a:r>
            <a:r>
              <a:rPr lang="en-US" dirty="0" smtClean="0"/>
              <a:t>, or PDF file.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err="1" smtClean="0"/>
              <a:t>filetype</a:t>
            </a:r>
            <a:r>
              <a:rPr lang="en-US" b="1" dirty="0" smtClean="0"/>
              <a:t>: </a:t>
            </a:r>
            <a:r>
              <a:rPr lang="en-US" dirty="0" smtClean="0"/>
              <a:t>operator will limit returns to only the file type you specify.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filetype</a:t>
            </a:r>
            <a:r>
              <a:rPr lang="en-US" dirty="0" smtClean="0"/>
              <a:t>: operator should be placed at the beginning of the search query followed by the </a:t>
            </a:r>
            <a:r>
              <a:rPr lang="en-US" dirty="0" err="1" smtClean="0"/>
              <a:t>keyworks</a:t>
            </a:r>
            <a:endParaRPr lang="en-US" dirty="0" smtClean="0"/>
          </a:p>
          <a:p>
            <a:pPr lvl="2"/>
            <a:r>
              <a:rPr lang="en-US" dirty="0" smtClean="0"/>
              <a:t>Example: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7CFB1-EFFE-40BE-83C9-D96E37F0CF1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2895600" y="53340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filetype: pdf cars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8768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Information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search engines will allow you to quickly locate common data such as:</a:t>
            </a:r>
          </a:p>
          <a:p>
            <a:pPr lvl="1"/>
            <a:r>
              <a:rPr lang="en-US" smtClean="0"/>
              <a:t>Definitions of words</a:t>
            </a:r>
          </a:p>
          <a:p>
            <a:pPr lvl="1"/>
            <a:r>
              <a:rPr lang="en-US" smtClean="0"/>
              <a:t>Calculations</a:t>
            </a:r>
          </a:p>
          <a:p>
            <a:pPr lvl="1"/>
            <a:r>
              <a:rPr lang="en-US" smtClean="0"/>
              <a:t>Currency conversions</a:t>
            </a:r>
          </a:p>
          <a:p>
            <a:pPr lvl="1"/>
            <a:endParaRPr lang="en-US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23597-16AE-4D94-BFB6-B91C3E65E79A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9530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Information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95538"/>
          </a:xfrm>
        </p:spPr>
        <p:txBody>
          <a:bodyPr/>
          <a:lstStyle/>
          <a:p>
            <a:r>
              <a:rPr lang="en-US" dirty="0" smtClean="0"/>
              <a:t>Word Definitions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To get a word definition use the </a:t>
            </a:r>
            <a:r>
              <a:rPr lang="en-US" b="1" dirty="0" smtClean="0"/>
              <a:t>define</a:t>
            </a:r>
            <a:r>
              <a:rPr lang="en-US" dirty="0" smtClean="0"/>
              <a:t> command in the search query.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search definition will be returned in the results.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2AEC9-7569-4DFC-8AE1-517B4F980C85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324600"/>
            <a:ext cx="5181600" cy="457200"/>
          </a:xfrm>
          <a:noFill/>
        </p:spPr>
        <p:txBody>
          <a:bodyPr/>
          <a:lstStyle/>
          <a:p>
            <a:r>
              <a:rPr lang="en-US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020762"/>
          </a:xfrm>
        </p:spPr>
        <p:txBody>
          <a:bodyPr/>
          <a:lstStyle/>
          <a:p>
            <a:r>
              <a:rPr lang="en-US" smtClean="0"/>
              <a:t>Quick Information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1663"/>
          </a:xfrm>
        </p:spPr>
        <p:txBody>
          <a:bodyPr/>
          <a:lstStyle/>
          <a:p>
            <a:r>
              <a:rPr lang="en-US" smtClean="0"/>
              <a:t>Calculations</a:t>
            </a:r>
          </a:p>
          <a:p>
            <a:pPr lvl="1"/>
            <a:r>
              <a:rPr lang="en-US" smtClean="0"/>
              <a:t>Most search engines allow you to enter an calculation in the search field.</a:t>
            </a:r>
          </a:p>
          <a:p>
            <a:pPr lvl="1"/>
            <a:r>
              <a:rPr lang="en-US" smtClean="0"/>
              <a:t>The search engine will attempt to perform the calculation.</a:t>
            </a:r>
          </a:p>
          <a:p>
            <a:pPr lvl="1"/>
            <a:r>
              <a:rPr lang="en-US" smtClean="0"/>
              <a:t>The calculation should be entered in the form of a single line with an equal sign at the end.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B1D17-DF1B-4F4A-BD0D-A46825E73C75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1751" name="TextBox 6"/>
          <p:cNvSpPr txBox="1">
            <a:spLocks noChangeArrowheads="1"/>
          </p:cNvSpPr>
          <p:nvPr/>
        </p:nvSpPr>
        <p:spPr bwMode="auto">
          <a:xfrm>
            <a:off x="2209800" y="4800600"/>
            <a:ext cx="38100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9(4/5)=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7244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Information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Currency Conversions</a:t>
            </a:r>
          </a:p>
          <a:p>
            <a:pPr lvl="1"/>
            <a:r>
              <a:rPr lang="en-US" smtClean="0"/>
              <a:t>Most search engines will allow you to quickly see the exchange rate for currency.</a:t>
            </a:r>
          </a:p>
          <a:p>
            <a:pPr lvl="1"/>
            <a:r>
              <a:rPr lang="en-US" smtClean="0"/>
              <a:t>Enter the amount you want to convert and the currency you want it converted to: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4DC5E-7F38-45CB-9370-12B5495B94D4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2775" name="TextBox 6"/>
          <p:cNvSpPr txBox="1">
            <a:spLocks noChangeArrowheads="1"/>
          </p:cNvSpPr>
          <p:nvPr/>
        </p:nvSpPr>
        <p:spPr bwMode="auto">
          <a:xfrm>
            <a:off x="2286000" y="4114800"/>
            <a:ext cx="45720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25 dollars to rubles</a:t>
            </a:r>
          </a:p>
        </p:txBody>
      </p:sp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2286000" y="4724400"/>
            <a:ext cx="45720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$25 to rubles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7244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Information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websites contain inaccurate, outdated, or simply wrong information.</a:t>
            </a:r>
          </a:p>
          <a:p>
            <a:pPr lvl="1"/>
            <a:r>
              <a:rPr lang="en-US" smtClean="0"/>
              <a:t>Search Engines do not check for accuracy of information on the pages they return.</a:t>
            </a:r>
          </a:p>
          <a:p>
            <a:pPr lvl="1"/>
            <a:r>
              <a:rPr lang="en-US" smtClean="0"/>
              <a:t>The more critical the information you are looking for, the more important it becomes to evaluate the accuracy of the information you find online.</a:t>
            </a:r>
          </a:p>
          <a:p>
            <a:pPr lvl="2"/>
            <a:r>
              <a:rPr lang="en-US" smtClean="0"/>
              <a:t>Example: Medical, financial, investment,  etc.</a:t>
            </a:r>
          </a:p>
          <a:p>
            <a:endParaRPr lang="en-US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185D32-6CB9-4CFD-9C2A-202DA3A4B884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4196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Information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11663"/>
          </a:xfrm>
        </p:spPr>
        <p:txBody>
          <a:bodyPr/>
          <a:lstStyle/>
          <a:p>
            <a:r>
              <a:rPr lang="en-US" smtClean="0"/>
              <a:t>Check the Author</a:t>
            </a:r>
          </a:p>
          <a:p>
            <a:pPr lvl="1"/>
            <a:r>
              <a:rPr lang="en-US" smtClean="0"/>
              <a:t>Just because someone published some information online, does not mean they are qualified to provide such information.</a:t>
            </a:r>
          </a:p>
          <a:p>
            <a:pPr lvl="2"/>
            <a:r>
              <a:rPr lang="en-US" smtClean="0"/>
              <a:t>Does the author have experience/education/training related to the information?</a:t>
            </a:r>
          </a:p>
          <a:p>
            <a:pPr lvl="2"/>
            <a:r>
              <a:rPr lang="en-US" smtClean="0"/>
              <a:t>Does the author have any certifications related to the information they are providing?</a:t>
            </a:r>
          </a:p>
          <a:p>
            <a:pPr lvl="2"/>
            <a:r>
              <a:rPr lang="en-US" smtClean="0"/>
              <a:t>Is there any reason to believe the author might be biased?</a:t>
            </a:r>
          </a:p>
          <a:p>
            <a:pPr lvl="2"/>
            <a:r>
              <a:rPr lang="en-US" smtClean="0"/>
              <a:t>What is the authors motivation for providing the information?</a:t>
            </a:r>
          </a:p>
          <a:p>
            <a:pPr lvl="2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0E6BA-B753-4731-A7DC-0A0641A18419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7244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Search Engines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search engine </a:t>
            </a:r>
            <a:r>
              <a:rPr lang="en-US" smtClean="0"/>
              <a:t>is just an online database of websites.</a:t>
            </a:r>
          </a:p>
          <a:p>
            <a:pPr eaLnBrk="1" hangingPunct="1"/>
            <a:r>
              <a:rPr lang="en-US" smtClean="0"/>
              <a:t>Each webpage is </a:t>
            </a:r>
            <a:r>
              <a:rPr lang="en-US" b="1" smtClean="0"/>
              <a:t>indexed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Information about the webpage is stored.</a:t>
            </a:r>
          </a:p>
          <a:p>
            <a:pPr lvl="1" eaLnBrk="1" hangingPunct="1"/>
            <a:r>
              <a:rPr lang="en-US" smtClean="0"/>
              <a:t>Some search engines index every work on the page, others may index only specified keywords.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A914A1-4184-42AD-87B4-8B4EE0CDBB3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4958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Information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 the type of website where you are getting your information:</a:t>
            </a:r>
          </a:p>
          <a:p>
            <a:pPr lvl="1"/>
            <a:r>
              <a:rPr lang="en-US" b="1" smtClean="0"/>
              <a:t>Personal Website</a:t>
            </a:r>
            <a:r>
              <a:rPr lang="en-US" smtClean="0"/>
              <a:t>: Can contain anything. Usually the information is unverified.</a:t>
            </a:r>
          </a:p>
          <a:p>
            <a:pPr lvl="1"/>
            <a:r>
              <a:rPr lang="en-US" b="1" smtClean="0"/>
              <a:t>Special Interest Site</a:t>
            </a:r>
            <a:r>
              <a:rPr lang="en-US" smtClean="0"/>
              <a:t>: Usually special interest sites are trying to persuade the reader to support a cause.</a:t>
            </a:r>
          </a:p>
          <a:p>
            <a:pPr lvl="1"/>
            <a:r>
              <a:rPr lang="en-US" b="1" smtClean="0"/>
              <a:t>Professional Sites</a:t>
            </a:r>
            <a:r>
              <a:rPr lang="en-US" smtClean="0"/>
              <a:t>: The information may be verified, depending on who the site is associated with.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778C7-8E63-4D18-AEFA-FDC5BEDCBE73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9530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Information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smtClean="0"/>
              <a:t>Commercial Sites</a:t>
            </a:r>
            <a:r>
              <a:rPr lang="en-US" smtClean="0"/>
              <a:t>: Generally commercial sites exist to sell a product or service. By their nature, the information provided may be designed to support a particular product.</a:t>
            </a:r>
          </a:p>
          <a:p>
            <a:pPr lvl="1"/>
            <a:r>
              <a:rPr lang="en-US" b="1" smtClean="0"/>
              <a:t>News Sites</a:t>
            </a:r>
            <a:r>
              <a:rPr lang="en-US" smtClean="0"/>
              <a:t>: Many news agencies are politically swayed.  Consider the reputation of the sites and agencies. It’s usually best to see how the information differs among similar sites.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581DB-9F06-4DED-92F6-EC4A63DC3CDA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8006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Are Pages Indexed?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Search Engines use programs called </a:t>
            </a:r>
            <a:r>
              <a:rPr lang="en-US" b="1" smtClean="0"/>
              <a:t>spiders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Spiders go from web page to web page recording information about the page.</a:t>
            </a:r>
          </a:p>
          <a:p>
            <a:pPr lvl="1"/>
            <a:r>
              <a:rPr lang="en-US" smtClean="0"/>
              <a:t>Spiders follow the links on the web page to locate new pages to index.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DFF78A-E855-462E-9A1E-9B8F058B6700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7244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Searching for Information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To search for information using an online search engine, enter your </a:t>
            </a:r>
            <a:r>
              <a:rPr lang="en-US" sz="3200" b="1" dirty="0" smtClean="0"/>
              <a:t>search query  </a:t>
            </a:r>
            <a:r>
              <a:rPr lang="en-US" sz="3200" dirty="0" smtClean="0"/>
              <a:t>in the </a:t>
            </a:r>
            <a:r>
              <a:rPr lang="en-US" sz="3200" b="1" dirty="0" smtClean="0"/>
              <a:t>search field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1F63A-939A-4E0D-A7C1-D35FCA17308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5720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Searching for Information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The </a:t>
            </a:r>
            <a:r>
              <a:rPr lang="en-US" b="1" smtClean="0"/>
              <a:t>search query </a:t>
            </a:r>
            <a:r>
              <a:rPr lang="en-US" smtClean="0"/>
              <a:t>are the instructions to the search engine on what it should look for.</a:t>
            </a:r>
          </a:p>
          <a:p>
            <a:pPr lvl="2"/>
            <a:r>
              <a:rPr lang="en-US" smtClean="0"/>
              <a:t>Most online search engines have billions of web pages in their database and a search can sometimes return millions of results.</a:t>
            </a:r>
          </a:p>
          <a:p>
            <a:pPr lvl="2"/>
            <a:r>
              <a:rPr lang="en-US" smtClean="0"/>
              <a:t>Knowing how to eliminate the irrelevant pages makes finding your information much faster and easier.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38D337-7F0C-444B-AB31-B49EE583C1BC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6482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Strategies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basically two types of searches</a:t>
            </a:r>
          </a:p>
          <a:p>
            <a:pPr lvl="1"/>
            <a:r>
              <a:rPr lang="en-US" b="1" smtClean="0"/>
              <a:t>Keyword</a:t>
            </a:r>
          </a:p>
          <a:p>
            <a:pPr lvl="2"/>
            <a:r>
              <a:rPr lang="en-US" smtClean="0"/>
              <a:t>Returns web pages with or without specific words.</a:t>
            </a:r>
          </a:p>
          <a:p>
            <a:pPr lvl="2"/>
            <a:r>
              <a:rPr lang="en-US" smtClean="0"/>
              <a:t>The order of the words does not matter so long as the words are included or excluded.</a:t>
            </a:r>
          </a:p>
          <a:p>
            <a:pPr lvl="1"/>
            <a:r>
              <a:rPr lang="en-US" b="1" smtClean="0"/>
              <a:t>Phrase</a:t>
            </a:r>
          </a:p>
          <a:p>
            <a:pPr lvl="2"/>
            <a:r>
              <a:rPr lang="en-US" smtClean="0"/>
              <a:t>Returns web pages with an exact of phrase.</a:t>
            </a:r>
          </a:p>
          <a:p>
            <a:pPr lvl="2"/>
            <a:endParaRPr lang="en-US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180F73-02E3-41BD-B48B-5C54B14131EA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7244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Keyword Searching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Basic Keyword Searching</a:t>
            </a:r>
          </a:p>
          <a:p>
            <a:pPr lvl="1"/>
            <a:r>
              <a:rPr lang="en-US" smtClean="0"/>
              <a:t>This is the broadest search.</a:t>
            </a:r>
          </a:p>
          <a:p>
            <a:pPr lvl="1"/>
            <a:r>
              <a:rPr lang="en-US" smtClean="0"/>
              <a:t>Any page with the entered word would be returned.</a:t>
            </a:r>
          </a:p>
          <a:p>
            <a:pPr lvl="1"/>
            <a:r>
              <a:rPr lang="en-US" smtClean="0"/>
              <a:t>Generally it is best to filter your searching by eliminating pages that are not what you are looking for.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22EE81-B8C4-4CD7-9B40-1F9CC1F6CAE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8006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Keyword Searching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Boolean Search</a:t>
            </a:r>
          </a:p>
          <a:p>
            <a:pPr lvl="1"/>
            <a:r>
              <a:rPr lang="en-US" smtClean="0"/>
              <a:t>Specifies specific words to include or exclude</a:t>
            </a:r>
          </a:p>
          <a:p>
            <a:pPr lvl="1"/>
            <a:r>
              <a:rPr lang="en-US" smtClean="0"/>
              <a:t>AND, OR, NOT (upper case)</a:t>
            </a:r>
          </a:p>
          <a:p>
            <a:pPr lvl="1"/>
            <a:r>
              <a:rPr lang="en-US" smtClean="0"/>
              <a:t>Example: Business AND Ethics</a:t>
            </a:r>
          </a:p>
          <a:p>
            <a:pPr lvl="2"/>
            <a:r>
              <a:rPr lang="en-US" smtClean="0"/>
              <a:t>Will include web pages with both Business and Ethics</a:t>
            </a:r>
          </a:p>
          <a:p>
            <a:pPr lvl="1"/>
            <a:r>
              <a:rPr lang="en-US" smtClean="0"/>
              <a:t>Example: Business NOT Ethics</a:t>
            </a:r>
          </a:p>
          <a:p>
            <a:pPr lvl="2"/>
            <a:r>
              <a:rPr lang="en-US" smtClean="0"/>
              <a:t>Will include web pages that include Business and do not include the word Ethics.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BC9A8-0CFF-40FE-A1A9-DA719A3B108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800600" cy="457200"/>
          </a:xfrm>
          <a:noFill/>
        </p:spPr>
        <p:txBody>
          <a:bodyPr/>
          <a:lstStyle/>
          <a:p>
            <a:r>
              <a:rPr lang="en-US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Keyword Searching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Boolean with the plus (+) and minus (-) sign.</a:t>
            </a:r>
          </a:p>
          <a:p>
            <a:pPr lvl="1"/>
            <a:r>
              <a:rPr lang="en-US" smtClean="0"/>
              <a:t>Some search engines use the plus and minus sign instead of AND, OR, and NOT.</a:t>
            </a:r>
          </a:p>
          <a:p>
            <a:pPr lvl="1"/>
            <a:r>
              <a:rPr lang="en-US" smtClean="0"/>
              <a:t>The plus (+) sign represents AND.</a:t>
            </a:r>
          </a:p>
          <a:p>
            <a:pPr lvl="1"/>
            <a:r>
              <a:rPr lang="en-US" smtClean="0"/>
              <a:t>The minus (-) sign represents NOT.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EE0FC-EBD3-4E08-B41E-5D990E464F5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572000" cy="457200"/>
          </a:xfrm>
          <a:noFill/>
        </p:spPr>
        <p:txBody>
          <a:bodyPr/>
          <a:lstStyle/>
          <a:p>
            <a:r>
              <a:rPr lang="en-US" dirty="0" smtClean="0"/>
              <a:t>Copyright © Texas Education Agency, 2013. 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Web Technologi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Are Search Engines&amp;quot;&quot;/&gt;&lt;property id=&quot;20307&quot; value=&quot;262&quot;/&gt;&lt;/object&gt;&lt;object type=&quot;3&quot; unique_id=&quot;10006&quot;&gt;&lt;property id=&quot;20148&quot; value=&quot;5&quot;/&gt;&lt;property id=&quot;20300&quot; value=&quot;Slide 3 - &amp;quot;How Are Pages Indexed?&amp;quot;&quot;/&gt;&lt;property id=&quot;20307&quot; value=&quot;263&quot;/&gt;&lt;/object&gt;&lt;object type=&quot;3&quot; unique_id=&quot;10007&quot;&gt;&lt;property id=&quot;20148&quot; value=&quot;5&quot;/&gt;&lt;property id=&quot;20300&quot; value=&quot;Slide 4 - &amp;quot;Searching for Information&amp;quot;&quot;/&gt;&lt;property id=&quot;20307&quot; value=&quot;270&quot;/&gt;&lt;/object&gt;&lt;object type=&quot;3&quot; unique_id=&quot;10008&quot;&gt;&lt;property id=&quot;20148&quot; value=&quot;5&quot;/&gt;&lt;property id=&quot;20300&quot; value=&quot;Slide 5 - &amp;quot;Searching for Information&amp;quot;&quot;/&gt;&lt;property id=&quot;20307&quot; value=&quot;271&quot;/&gt;&lt;/object&gt;&lt;object type=&quot;3&quot; unique_id=&quot;10009&quot;&gt;&lt;property id=&quot;20148&quot; value=&quot;5&quot;/&gt;&lt;property id=&quot;20300&quot; value=&quot;Slide 6 - &amp;quot;Search Strategies&amp;quot;&quot;/&gt;&lt;property id=&quot;20307&quot; value=&quot;264&quot;/&gt;&lt;/object&gt;&lt;object type=&quot;3&quot; unique_id=&quot;10010&quot;&gt;&lt;property id=&quot;20148&quot; value=&quot;5&quot;/&gt;&lt;property id=&quot;20300&quot; value=&quot;Slide 7 - &amp;quot;Keyword Searching&amp;quot;&quot;/&gt;&lt;property id=&quot;20307&quot; value=&quot;267&quot;/&gt;&lt;/object&gt;&lt;object type=&quot;3&quot; unique_id=&quot;10011&quot;&gt;&lt;property id=&quot;20148&quot; value=&quot;5&quot;/&gt;&lt;property id=&quot;20300&quot; value=&quot;Slide 8 - &amp;quot;Keyword Searching&amp;quot;&quot;/&gt;&lt;property id=&quot;20307&quot; value=&quot;265&quot;/&gt;&lt;/object&gt;&lt;object type=&quot;3&quot; unique_id=&quot;10012&quot;&gt;&lt;property id=&quot;20148&quot; value=&quot;5&quot;/&gt;&lt;property id=&quot;20300&quot; value=&quot;Slide 9 - &amp;quot;Keyword Searching&amp;quot;&quot;/&gt;&lt;property id=&quot;20307&quot; value=&quot;268&quot;/&gt;&lt;/object&gt;&lt;object type=&quot;3&quot; unique_id=&quot;10013&quot;&gt;&lt;property id=&quot;20148&quot; value=&quot;5&quot;/&gt;&lt;property id=&quot;20300&quot; value=&quot;Slide 10 - &amp;quot;Keyword Searching&amp;quot;&quot;/&gt;&lt;property id=&quot;20307&quot; value=&quot;275&quot;/&gt;&lt;/object&gt;&lt;object type=&quot;3&quot; unique_id=&quot;10014&quot;&gt;&lt;property id=&quot;20148&quot; value=&quot;5&quot;/&gt;&lt;property id=&quot;20300&quot; value=&quot;Slide 11 - &amp;quot;Keyword Searching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Phrase Searching&amp;quot;&quot;/&gt;&lt;property id=&quot;20307&quot; value=&quot;269&quot;/&gt;&lt;/object&gt;&lt;object type=&quot;3&quot; unique_id=&quot;10016&quot;&gt;&lt;property id=&quot;20148&quot; value=&quot;5&quot;/&gt;&lt;property id=&quot;20300&quot; value=&quot;Slide 13 - &amp;quot;File Type Searching&amp;quot;&quot;/&gt;&lt;property id=&quot;20307&quot; value=&quot;282&quot;/&gt;&lt;/object&gt;&lt;object type=&quot;3&quot; unique_id=&quot;10017&quot;&gt;&lt;property id=&quot;20148&quot; value=&quot;5&quot;/&gt;&lt;property id=&quot;20300&quot; value=&quot;Slide 14 - &amp;quot;Quick Information&amp;quot;&quot;/&gt;&lt;property id=&quot;20307&quot; value=&quot;272&quot;/&gt;&lt;/object&gt;&lt;object type=&quot;3&quot; unique_id=&quot;10018&quot;&gt;&lt;property id=&quot;20148&quot; value=&quot;5&quot;/&gt;&lt;property id=&quot;20300&quot; value=&quot;Slide 15 - &amp;quot;Quick Information&amp;quot;&quot;/&gt;&lt;property id=&quot;20307&quot; value=&quot;273&quot;/&gt;&lt;/object&gt;&lt;object type=&quot;3&quot; unique_id=&quot;10019&quot;&gt;&lt;property id=&quot;20148&quot; value=&quot;5&quot;/&gt;&lt;property id=&quot;20300&quot; value=&quot;Slide 16 - &amp;quot;Quick Information&amp;quot;&quot;/&gt;&lt;property id=&quot;20307&quot; value=&quot;274&quot;/&gt;&lt;/object&gt;&lt;object type=&quot;3&quot; unique_id=&quot;10020&quot;&gt;&lt;property id=&quot;20148&quot; value=&quot;5&quot;/&gt;&lt;property id=&quot;20300&quot; value=&quot;Slide 17 - &amp;quot;Quick Information&amp;quot;&quot;/&gt;&lt;property id=&quot;20307&quot; value=&quot;276&quot;/&gt;&lt;/object&gt;&lt;object type=&quot;3&quot; unique_id=&quot;10021&quot;&gt;&lt;property id=&quot;20148&quot; value=&quot;5&quot;/&gt;&lt;property id=&quot;20300&quot; value=&quot;Slide 18 - &amp;quot;Evaluating Information&amp;quot;&quot;/&gt;&lt;property id=&quot;20307&quot; value=&quot;277&quot;/&gt;&lt;/object&gt;&lt;object type=&quot;3&quot; unique_id=&quot;10022&quot;&gt;&lt;property id=&quot;20148&quot; value=&quot;5&quot;/&gt;&lt;property id=&quot;20300&quot; value=&quot;Slide 19 - &amp;quot;Evaluating Information&amp;quot;&quot;/&gt;&lt;property id=&quot;20307&quot; value=&quot;279&quot;/&gt;&lt;/object&gt;&lt;object type=&quot;3&quot; unique_id=&quot;10023&quot;&gt;&lt;property id=&quot;20148&quot; value=&quot;5&quot;/&gt;&lt;property id=&quot;20300&quot; value=&quot;Slide 20 - &amp;quot;Evaluating Information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Evaluating Information&amp;quot;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570</TotalTime>
  <Words>1387</Words>
  <Application>Microsoft Office PowerPoint</Application>
  <PresentationFormat>On-screen Show (4:3)</PresentationFormat>
  <Paragraphs>198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Network</vt:lpstr>
      <vt:lpstr> Web Technologies</vt:lpstr>
      <vt:lpstr>What Are Search Engines</vt:lpstr>
      <vt:lpstr>How Are Pages Indexed?</vt:lpstr>
      <vt:lpstr>Searching for Information</vt:lpstr>
      <vt:lpstr>Searching for Information</vt:lpstr>
      <vt:lpstr>Search Strategies</vt:lpstr>
      <vt:lpstr>Keyword Searching</vt:lpstr>
      <vt:lpstr>Keyword Searching</vt:lpstr>
      <vt:lpstr>Keyword Searching</vt:lpstr>
      <vt:lpstr>Keyword Searching</vt:lpstr>
      <vt:lpstr>Keyword Searching</vt:lpstr>
      <vt:lpstr>Phrase Searching</vt:lpstr>
      <vt:lpstr>File Type Searching</vt:lpstr>
      <vt:lpstr>Quick Information</vt:lpstr>
      <vt:lpstr>Quick Information</vt:lpstr>
      <vt:lpstr>Quick Information</vt:lpstr>
      <vt:lpstr>Quick Information</vt:lpstr>
      <vt:lpstr>Evaluating Information</vt:lpstr>
      <vt:lpstr>Evaluating Information</vt:lpstr>
      <vt:lpstr>Evaluating Information</vt:lpstr>
      <vt:lpstr>Evaluating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</dc:creator>
  <cp:lastModifiedBy>Bracey, Pamela</cp:lastModifiedBy>
  <cp:revision>91</cp:revision>
  <cp:lastPrinted>1601-01-01T00:00:00Z</cp:lastPrinted>
  <dcterms:created xsi:type="dcterms:W3CDTF">1601-01-01T00:00:00Z</dcterms:created>
  <dcterms:modified xsi:type="dcterms:W3CDTF">2013-04-25T20:50:49Z</dcterms:modified>
</cp:coreProperties>
</file>