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4"/>
  </p:notesMasterIdLst>
  <p:sldIdLst>
    <p:sldId id="257" r:id="rId2"/>
    <p:sldId id="258" r:id="rId3"/>
    <p:sldId id="259" r:id="rId4"/>
    <p:sldId id="275" r:id="rId5"/>
    <p:sldId id="288" r:id="rId6"/>
    <p:sldId id="298" r:id="rId7"/>
    <p:sldId id="276" r:id="rId8"/>
    <p:sldId id="289" r:id="rId9"/>
    <p:sldId id="290" r:id="rId10"/>
    <p:sldId id="291" r:id="rId11"/>
    <p:sldId id="277" r:id="rId12"/>
    <p:sldId id="299" r:id="rId13"/>
    <p:sldId id="278" r:id="rId14"/>
    <p:sldId id="279" r:id="rId15"/>
    <p:sldId id="280" r:id="rId16"/>
    <p:sldId id="281" r:id="rId17"/>
    <p:sldId id="282" r:id="rId18"/>
    <p:sldId id="283" r:id="rId19"/>
    <p:sldId id="284" r:id="rId20"/>
    <p:sldId id="300" r:id="rId21"/>
    <p:sldId id="285" r:id="rId22"/>
    <p:sldId id="292" r:id="rId23"/>
    <p:sldId id="293" r:id="rId24"/>
    <p:sldId id="296" r:id="rId25"/>
    <p:sldId id="286" r:id="rId26"/>
    <p:sldId id="294" r:id="rId27"/>
    <p:sldId id="287" r:id="rId28"/>
    <p:sldId id="297" r:id="rId29"/>
    <p:sldId id="260" r:id="rId30"/>
    <p:sldId id="301" r:id="rId31"/>
    <p:sldId id="274" r:id="rId32"/>
    <p:sldId id="30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C97"/>
    <a:srgbClr val="A11349"/>
    <a:srgbClr val="AD1D35"/>
    <a:srgbClr val="CA185C"/>
    <a:srgbClr val="C2203B"/>
    <a:srgbClr val="D32340"/>
    <a:srgbClr val="DC2C4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p:cViewPr varScale="1">
        <p:scale>
          <a:sx n="64" d="100"/>
          <a:sy n="64" d="100"/>
        </p:scale>
        <p:origin x="-120" y="-384"/>
      </p:cViewPr>
      <p:guideLst>
        <p:guide orient="horz" pos="1285"/>
        <p:guide pos="2832"/>
        <p:guide pos="2928"/>
        <p:guide pos="4194"/>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1A04471-D010-4A29-9DBD-DB9EAF059727}" type="datetimeFigureOut">
              <a:rPr lang="en-US"/>
              <a:pPr>
                <a:defRPr/>
              </a:pPr>
              <a:t>11/12/2017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165816-B68C-458E-ABBB-1749379C4B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85000"/>
            <a:lum/>
          </a:blip>
          <a:srcRect/>
          <a:stretch>
            <a:fillRect l="-11000" r="-11000"/>
          </a:stretch>
        </a:blipFill>
        <a:effectLst/>
      </p:bgPr>
    </p:bg>
    <p:spTree>
      <p:nvGrpSpPr>
        <p:cNvPr id="1" name=""/>
        <p:cNvGrpSpPr/>
        <p:nvPr/>
      </p:nvGrpSpPr>
      <p:grpSpPr>
        <a:xfrm>
          <a:off x="0" y="0"/>
          <a:ext cx="0" cy="0"/>
          <a:chOff x="0" y="0"/>
          <a:chExt cx="0" cy="0"/>
        </a:xfrm>
      </p:grpSpPr>
      <p:sp>
        <p:nvSpPr>
          <p:cNvPr id="5" name="Rectangle 13"/>
          <p:cNvSpPr/>
          <p:nvPr/>
        </p:nvSpPr>
        <p:spPr>
          <a:xfrm rot="16200000">
            <a:off x="4533900" y="342900"/>
            <a:ext cx="7620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8"/>
          <p:cNvSpPr txBox="1"/>
          <p:nvPr/>
        </p:nvSpPr>
        <p:spPr>
          <a:xfrm>
            <a:off x="533400" y="609600"/>
            <a:ext cx="7848600" cy="1016000"/>
          </a:xfrm>
          <a:prstGeom prst="rect">
            <a:avLst/>
          </a:prstGeom>
          <a:noFill/>
        </p:spPr>
        <p:txBody>
          <a:bodyPr>
            <a:spAutoFit/>
          </a:bodyPr>
          <a:lstStyle/>
          <a:p>
            <a:pPr fontAlgn="auto">
              <a:spcBef>
                <a:spcPts val="0"/>
              </a:spcBef>
              <a:spcAft>
                <a:spcPts val="0"/>
              </a:spcAft>
              <a:defRPr/>
            </a:pPr>
            <a:r>
              <a:rPr lang="en-US" sz="6000" dirty="0">
                <a:solidFill>
                  <a:schemeClr val="accent4"/>
                </a:solidFill>
                <a:latin typeface="+mn-lt"/>
                <a:cs typeface="+mn-cs"/>
              </a:rPr>
              <a:t>digital media 4e</a:t>
            </a:r>
            <a:endParaRPr lang="en-US" sz="6000" dirty="0">
              <a:solidFill>
                <a:schemeClr val="accent4"/>
              </a:solidFill>
              <a:latin typeface="+mn-lt"/>
              <a:cs typeface="+mn-cs"/>
            </a:endParaRPr>
          </a:p>
        </p:txBody>
      </p:sp>
      <p:sp>
        <p:nvSpPr>
          <p:cNvPr id="6" name="Text Placeholder 5"/>
          <p:cNvSpPr>
            <a:spLocks noGrp="1"/>
          </p:cNvSpPr>
          <p:nvPr>
            <p:ph type="body" sz="quarter" idx="11"/>
          </p:nvPr>
        </p:nvSpPr>
        <p:spPr>
          <a:xfrm>
            <a:off x="0" y="4953000"/>
            <a:ext cx="9144000" cy="1905000"/>
          </a:xfrm>
          <a:gradFill flip="none" rotWithShape="1">
            <a:gsLst>
              <a:gs pos="8000">
                <a:schemeClr val="accent1"/>
              </a:gs>
              <a:gs pos="79000">
                <a:schemeClr val="bg1">
                  <a:alpha val="78000"/>
                </a:schemeClr>
              </a:gs>
            </a:gsLst>
            <a:lin ang="5400000" scaled="1"/>
            <a:tileRect/>
          </a:gradFill>
        </p:spPr>
        <p:txBody>
          <a:bodyPr/>
          <a:lstStyle>
            <a:lvl1pPr marL="0" indent="0">
              <a:buFontTx/>
              <a:buNone/>
              <a:defRPr/>
            </a:lvl1pPr>
          </a:lstStyle>
          <a:p>
            <a:pPr lvl="0"/>
            <a:r>
              <a:rPr lang="en-US" dirty="0" smtClean="0"/>
              <a:t>Click to edit Master text styles</a:t>
            </a:r>
          </a:p>
        </p:txBody>
      </p:sp>
      <p:sp>
        <p:nvSpPr>
          <p:cNvPr id="16" name="Text Placeholder 15"/>
          <p:cNvSpPr>
            <a:spLocks noGrp="1"/>
          </p:cNvSpPr>
          <p:nvPr>
            <p:ph type="body" sz="quarter" idx="12"/>
          </p:nvPr>
        </p:nvSpPr>
        <p:spPr>
          <a:xfrm>
            <a:off x="5051502" y="6477000"/>
            <a:ext cx="4114800" cy="381000"/>
          </a:xfrm>
          <a:noFill/>
        </p:spPr>
        <p:txBody>
          <a:bodyPr>
            <a:normAutofit/>
          </a:bodyPr>
          <a:lstStyle>
            <a:lvl1pPr marL="0" indent="0">
              <a:buNone/>
              <a:defRPr sz="1000"/>
            </a:lvl1pPr>
          </a:lstStyle>
          <a:p>
            <a:pPr lvl="0"/>
            <a:r>
              <a:rPr lang="en-US" dirty="0" smtClean="0"/>
              <a:t>Click to edit Master text styles</a:t>
            </a:r>
          </a:p>
        </p:txBody>
      </p:sp>
      <p:sp>
        <p:nvSpPr>
          <p:cNvPr id="18" name="Text Placeholder 17"/>
          <p:cNvSpPr>
            <a:spLocks noGrp="1"/>
          </p:cNvSpPr>
          <p:nvPr>
            <p:ph type="body" sz="quarter" idx="13"/>
          </p:nvPr>
        </p:nvSpPr>
        <p:spPr>
          <a:xfrm>
            <a:off x="0" y="5486400"/>
            <a:ext cx="8382000" cy="1219200"/>
          </a:xfrm>
        </p:spPr>
        <p:txBody>
          <a:bodyPr>
            <a:normAutofit/>
          </a:bodyPr>
          <a:lstStyle>
            <a:lvl1pPr marL="0" indent="0">
              <a:buNone/>
              <a:defRPr sz="3600">
                <a:solidFill>
                  <a:schemeClr val="accent2"/>
                </a:solidFill>
                <a:effectLst>
                  <a:outerShdw blurRad="38100" dist="38100" dir="2700000" algn="tl">
                    <a:srgbClr val="000000">
                      <a:alpha val="43137"/>
                    </a:srgbClr>
                  </a:outerShdw>
                </a:effectLst>
              </a:defRPr>
            </a:lvl1pPr>
          </a:lstStyle>
          <a:p>
            <a:pPr lvl="0"/>
            <a:r>
              <a:rPr lang="en-US" dirty="0" smtClean="0"/>
              <a:t>Click to edit Master text styles</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06C0D0-53AA-4499-8AB6-1B28162830FD}" type="datetime1">
              <a:rPr lang="en-US"/>
              <a:pPr>
                <a:defRPr/>
              </a:pPr>
              <a:t>11/12/2017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6" name="Slide Number Placeholder 5"/>
          <p:cNvSpPr>
            <a:spLocks noGrp="1"/>
          </p:cNvSpPr>
          <p:nvPr>
            <p:ph type="sldNum" sz="quarter" idx="12"/>
          </p:nvPr>
        </p:nvSpPr>
        <p:spPr/>
        <p:txBody>
          <a:bodyPr/>
          <a:lstStyle>
            <a:lvl1pPr>
              <a:defRPr/>
            </a:lvl1pPr>
          </a:lstStyle>
          <a:p>
            <a:pPr>
              <a:defRPr/>
            </a:pPr>
            <a:fld id="{2742CF6D-24CF-4F65-99A4-D6BCB19960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34A222-9C97-47D0-BB19-49AC4BDB69C0}" type="datetime1">
              <a:rPr lang="en-US"/>
              <a:pPr>
                <a:defRPr/>
              </a:pPr>
              <a:t>11/12/2017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6" name="Slide Number Placeholder 5"/>
          <p:cNvSpPr>
            <a:spLocks noGrp="1"/>
          </p:cNvSpPr>
          <p:nvPr>
            <p:ph type="sldNum" sz="quarter" idx="12"/>
          </p:nvPr>
        </p:nvSpPr>
        <p:spPr/>
        <p:txBody>
          <a:bodyPr/>
          <a:lstStyle>
            <a:lvl1pPr>
              <a:defRPr/>
            </a:lvl1pPr>
          </a:lstStyle>
          <a:p>
            <a:pPr>
              <a:defRPr/>
            </a:pPr>
            <a:fld id="{2E390225-777D-42F2-A1F3-5B4EEC1591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4" name="Picture 9"/>
          <p:cNvPicPr>
            <a:picLocks noChangeAspect="1"/>
          </p:cNvPicPr>
          <p:nvPr/>
        </p:nvPicPr>
        <p:blipFill>
          <a:blip r:embed="rId2"/>
          <a:srcRect r="3021" b="71466"/>
          <a:stretch>
            <a:fillRect/>
          </a:stretch>
        </p:blipFill>
        <p:spPr bwMode="auto">
          <a:xfrm>
            <a:off x="0" y="4763"/>
            <a:ext cx="9144000" cy="1644650"/>
          </a:xfrm>
          <a:prstGeom prst="rect">
            <a:avLst/>
          </a:prstGeom>
          <a:noFill/>
          <a:ln w="9525">
            <a:noFill/>
            <a:miter lim="800000"/>
            <a:headEnd/>
            <a:tailEnd/>
          </a:ln>
        </p:spPr>
      </p:pic>
      <p:sp>
        <p:nvSpPr>
          <p:cNvPr id="5" name="Rectangle 7"/>
          <p:cNvSpPr/>
          <p:nvPr/>
        </p:nvSpPr>
        <p:spPr>
          <a:xfrm rot="16200000">
            <a:off x="4533900" y="-2933700"/>
            <a:ext cx="76200"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0"/>
          <p:cNvSpPr txBox="1"/>
          <p:nvPr userDrawn="1"/>
        </p:nvSpPr>
        <p:spPr>
          <a:xfrm>
            <a:off x="0" y="6400800"/>
            <a:ext cx="5181600" cy="400050"/>
          </a:xfrm>
          <a:prstGeom prst="rect">
            <a:avLst/>
          </a:prstGeom>
          <a:solidFill>
            <a:schemeClr val="bg1"/>
          </a:solidFill>
        </p:spPr>
        <p:txBody>
          <a:bodyPr>
            <a:spAutoFit/>
          </a:bodyPr>
          <a:lstStyle/>
          <a:p>
            <a:pPr fontAlgn="auto">
              <a:spcBef>
                <a:spcPts val="0"/>
              </a:spcBef>
              <a:spcAft>
                <a:spcPts val="0"/>
              </a:spcAft>
              <a:defRPr/>
            </a:pPr>
            <a:r>
              <a:rPr lang="en-US" sz="1000" dirty="0">
                <a:latin typeface="+mn-lt"/>
                <a:cs typeface="+mn-cs"/>
              </a:rPr>
              <a:t>© </a:t>
            </a:r>
            <a:r>
              <a:rPr lang="en-US" sz="1000" dirty="0">
                <a:latin typeface="+mn-lt"/>
                <a:cs typeface="+mn-cs"/>
              </a:rPr>
              <a:t>2017 </a:t>
            </a:r>
            <a:r>
              <a:rPr lang="en-US" sz="1000" dirty="0">
                <a:latin typeface="+mn-lt"/>
                <a:cs typeface="+mn-cs"/>
              </a:rPr>
              <a:t>Cengage </a:t>
            </a:r>
            <a:r>
              <a:rPr lang="en-US" sz="1000" dirty="0">
                <a:latin typeface="+mn-lt"/>
                <a:cs typeface="+mn-cs"/>
              </a:rPr>
              <a:t>Learning®. </a:t>
            </a:r>
            <a:r>
              <a:rPr lang="en-US" sz="1000" dirty="0">
                <a:latin typeface="+mn-lt"/>
                <a:cs typeface="+mn-cs"/>
              </a:rPr>
              <a:t>May not be scanned, copied or duplicated, or posted to a publicly accessible website, in whole or in part.</a:t>
            </a: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smtClean="0">
                <a:solidFill>
                  <a:schemeClr val="accent5"/>
                </a:solidFill>
              </a:defRPr>
            </a:lvl1pPr>
          </a:lstStyle>
          <a:p>
            <a:pPr>
              <a:defRPr/>
            </a:pPr>
            <a:fld id="{CCC1BB89-FF48-4703-A0AB-B403A829E84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4DDDCE-BEE0-46CA-94EB-045D73C2EF33}" type="datetime1">
              <a:rPr lang="en-US"/>
              <a:pPr>
                <a:defRPr/>
              </a:pPr>
              <a:t>11/12/2017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6" name="Slide Number Placeholder 5"/>
          <p:cNvSpPr>
            <a:spLocks noGrp="1"/>
          </p:cNvSpPr>
          <p:nvPr>
            <p:ph type="sldNum" sz="quarter" idx="12"/>
          </p:nvPr>
        </p:nvSpPr>
        <p:spPr/>
        <p:txBody>
          <a:bodyPr/>
          <a:lstStyle>
            <a:lvl1pPr>
              <a:defRPr/>
            </a:lvl1pPr>
          </a:lstStyle>
          <a:p>
            <a:pPr>
              <a:defRPr/>
            </a:pPr>
            <a:fld id="{E3FAC855-F6D3-45B1-8BB4-FC6B8FBF18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1"/>
          <p:cNvPicPr>
            <a:picLocks noChangeAspect="1"/>
          </p:cNvPicPr>
          <p:nvPr/>
        </p:nvPicPr>
        <p:blipFill>
          <a:blip r:embed="rId2"/>
          <a:srcRect r="3021" b="71466"/>
          <a:stretch>
            <a:fillRect/>
          </a:stretch>
        </p:blipFill>
        <p:spPr bwMode="auto">
          <a:xfrm>
            <a:off x="0" y="4763"/>
            <a:ext cx="9144000" cy="1644650"/>
          </a:xfrm>
          <a:prstGeom prst="rect">
            <a:avLst/>
          </a:prstGeom>
          <a:noFill/>
          <a:ln w="9525">
            <a:noFill/>
            <a:miter lim="800000"/>
            <a:headEnd/>
            <a:tailEnd/>
          </a:ln>
        </p:spPr>
      </p:pic>
      <p:sp>
        <p:nvSpPr>
          <p:cNvPr id="6" name="Rectangle 8"/>
          <p:cNvSpPr/>
          <p:nvPr/>
        </p:nvSpPr>
        <p:spPr>
          <a:xfrm rot="16200000">
            <a:off x="4533900" y="-2933700"/>
            <a:ext cx="76200"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0"/>
          <p:cNvSpPr txBox="1"/>
          <p:nvPr userDrawn="1"/>
        </p:nvSpPr>
        <p:spPr>
          <a:xfrm>
            <a:off x="0" y="6400800"/>
            <a:ext cx="5181600" cy="400050"/>
          </a:xfrm>
          <a:prstGeom prst="rect">
            <a:avLst/>
          </a:prstGeom>
          <a:solidFill>
            <a:schemeClr val="bg1"/>
          </a:solidFill>
        </p:spPr>
        <p:txBody>
          <a:bodyPr>
            <a:spAutoFit/>
          </a:bodyPr>
          <a:lstStyle/>
          <a:p>
            <a:pPr fontAlgn="auto">
              <a:spcBef>
                <a:spcPts val="0"/>
              </a:spcBef>
              <a:spcAft>
                <a:spcPts val="0"/>
              </a:spcAft>
              <a:defRPr/>
            </a:pPr>
            <a:r>
              <a:rPr lang="en-US" sz="1000" dirty="0">
                <a:latin typeface="+mn-lt"/>
                <a:cs typeface="+mn-cs"/>
              </a:rPr>
              <a:t>© </a:t>
            </a:r>
            <a:r>
              <a:rPr lang="en-US" sz="1000" dirty="0">
                <a:latin typeface="+mn-lt"/>
                <a:cs typeface="+mn-cs"/>
              </a:rPr>
              <a:t>2017 </a:t>
            </a:r>
            <a:r>
              <a:rPr lang="en-US" sz="1000" dirty="0">
                <a:latin typeface="+mn-lt"/>
                <a:cs typeface="+mn-cs"/>
              </a:rPr>
              <a:t>Cengage </a:t>
            </a:r>
            <a:r>
              <a:rPr lang="en-US" sz="1000" dirty="0">
                <a:latin typeface="+mn-lt"/>
                <a:cs typeface="+mn-cs"/>
              </a:rPr>
              <a:t>Learning®. </a:t>
            </a:r>
            <a:r>
              <a:rPr lang="en-US" sz="1000" dirty="0">
                <a:latin typeface="+mn-lt"/>
                <a:cs typeface="+mn-cs"/>
              </a:rPr>
              <a:t>May not be scanned, copied or duplicated, or posted to a publicly accessible website, in whole or in part.</a:t>
            </a: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0"/>
          </p:nvPr>
        </p:nvSpPr>
        <p:spPr/>
        <p:txBody>
          <a:bodyPr/>
          <a:lstStyle>
            <a:lvl1pPr>
              <a:defRPr smtClean="0">
                <a:solidFill>
                  <a:schemeClr val="accent5"/>
                </a:solidFill>
              </a:defRPr>
            </a:lvl1pPr>
          </a:lstStyle>
          <a:p>
            <a:pPr>
              <a:defRPr/>
            </a:pPr>
            <a:fld id="{C1A039E0-8BFB-444F-A7B2-776F68DFE8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3047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9"/>
            <a:ext cx="4040188"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50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9"/>
            <a:ext cx="4041775"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8" name="Slide Number Placeholder 8"/>
          <p:cNvSpPr>
            <a:spLocks noGrp="1"/>
          </p:cNvSpPr>
          <p:nvPr>
            <p:ph type="sldNum" sz="quarter" idx="11"/>
          </p:nvPr>
        </p:nvSpPr>
        <p:spPr/>
        <p:txBody>
          <a:bodyPr/>
          <a:lstStyle>
            <a:lvl1pPr>
              <a:defRPr/>
            </a:lvl1pPr>
          </a:lstStyle>
          <a:p>
            <a:pPr>
              <a:defRPr/>
            </a:pPr>
            <a:fld id="{0B45521A-236A-462A-8E59-9C505CC2CC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117D0F6-C32D-4CEE-874A-D5D454CEE1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85323C-DB92-4276-9108-2F977DF5E482}" type="datetime1">
              <a:rPr lang="en-US"/>
              <a:pPr>
                <a:defRPr/>
              </a:pPr>
              <a:t>11/12/2017</a:t>
            </a:fld>
            <a:endParaRPr lang="en-US"/>
          </a:p>
        </p:txBody>
      </p:sp>
      <p:sp>
        <p:nvSpPr>
          <p:cNvPr id="3" name="Footer Placeholder 2"/>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4" name="Slide Number Placeholder 3"/>
          <p:cNvSpPr>
            <a:spLocks noGrp="1"/>
          </p:cNvSpPr>
          <p:nvPr>
            <p:ph type="sldNum" sz="quarter" idx="12"/>
          </p:nvPr>
        </p:nvSpPr>
        <p:spPr/>
        <p:txBody>
          <a:bodyPr/>
          <a:lstStyle>
            <a:lvl1pPr>
              <a:defRPr/>
            </a:lvl1pPr>
          </a:lstStyle>
          <a:p>
            <a:pPr>
              <a:defRPr/>
            </a:pPr>
            <a:fld id="{55296400-C532-4A18-A472-A0FBC2FDFA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53D98D-3FA9-4DF0-A5AD-81B2066BAF0A}" type="datetime1">
              <a:rPr lang="en-US"/>
              <a:pPr>
                <a:defRPr/>
              </a:pPr>
              <a:t>11/12/2017</a:t>
            </a:fld>
            <a:endParaRPr lang="en-US"/>
          </a:p>
        </p:txBody>
      </p:sp>
      <p:sp>
        <p:nvSpPr>
          <p:cNvPr id="6" name="Footer Placeholder 5"/>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7" name="Slide Number Placeholder 6"/>
          <p:cNvSpPr>
            <a:spLocks noGrp="1"/>
          </p:cNvSpPr>
          <p:nvPr>
            <p:ph type="sldNum" sz="quarter" idx="12"/>
          </p:nvPr>
        </p:nvSpPr>
        <p:spPr/>
        <p:txBody>
          <a:bodyPr/>
          <a:lstStyle>
            <a:lvl1pPr>
              <a:defRPr/>
            </a:lvl1pPr>
          </a:lstStyle>
          <a:p>
            <a:pPr>
              <a:defRPr/>
            </a:pPr>
            <a:fld id="{FBC5C809-1B45-4170-A43F-6BB10147EC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146F65-A404-4E85-B596-9E9174FD66A8}" type="datetime1">
              <a:rPr lang="en-US"/>
              <a:pPr>
                <a:defRPr/>
              </a:pPr>
              <a:t>11/12/2017</a:t>
            </a:fld>
            <a:endParaRPr lang="en-US"/>
          </a:p>
        </p:txBody>
      </p:sp>
      <p:sp>
        <p:nvSpPr>
          <p:cNvPr id="6" name="Footer Placeholder 5"/>
          <p:cNvSpPr>
            <a:spLocks noGrp="1"/>
          </p:cNvSpPr>
          <p:nvPr>
            <p:ph type="ftr" sz="quarter" idx="11"/>
          </p:nvPr>
        </p:nvSpPr>
        <p:spPr>
          <a:xfrm>
            <a:off x="457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Digital Media, 3e</a:t>
            </a:r>
          </a:p>
        </p:txBody>
      </p:sp>
      <p:sp>
        <p:nvSpPr>
          <p:cNvPr id="7" name="Slide Number Placeholder 6"/>
          <p:cNvSpPr>
            <a:spLocks noGrp="1"/>
          </p:cNvSpPr>
          <p:nvPr>
            <p:ph type="sldNum" sz="quarter" idx="12"/>
          </p:nvPr>
        </p:nvSpPr>
        <p:spPr/>
        <p:txBody>
          <a:bodyPr/>
          <a:lstStyle>
            <a:lvl1pPr>
              <a:defRPr/>
            </a:lvl1pPr>
          </a:lstStyle>
          <a:p>
            <a:pPr>
              <a:defRPr/>
            </a:pPr>
            <a:fld id="{29968E15-7BDA-4E02-854D-B63D8CF6F5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4008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DD6938"/>
                </a:solidFill>
                <a:latin typeface="+mn-lt"/>
                <a:cs typeface="+mn-cs"/>
              </a:defRPr>
            </a:lvl1pPr>
          </a:lstStyle>
          <a:p>
            <a:pPr>
              <a:defRPr/>
            </a:pPr>
            <a:fld id="{F17BCD43-8695-44C5-96DD-1B39649EAC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695" r:id="rId6"/>
    <p:sldLayoutId id="2147483701" r:id="rId7"/>
    <p:sldLayoutId id="2147483702" r:id="rId8"/>
    <p:sldLayoutId id="2147483703" r:id="rId9"/>
    <p:sldLayoutId id="2147483704" r:id="rId10"/>
    <p:sldLayoutId id="2147483705" r:id="rId11"/>
  </p:sldLayoutIdLst>
  <p:hf hd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ln/>
        </p:spPr>
        <p:txBody>
          <a:bodyPr rtlCol="0">
            <a:normAutofit/>
          </a:bodyPr>
          <a:lstStyle/>
          <a:p>
            <a:pPr fontAlgn="auto">
              <a:spcAft>
                <a:spcPts val="0"/>
              </a:spcAft>
              <a:defRPr/>
            </a:pPr>
            <a:r>
              <a:rPr lang="en-US" smtClean="0"/>
              <a:t>Chapter 4</a:t>
            </a:r>
            <a:endParaRPr lang="en-US" dirty="0"/>
          </a:p>
        </p:txBody>
      </p:sp>
      <p:sp>
        <p:nvSpPr>
          <p:cNvPr id="13" name="Text Placeholder 12"/>
          <p:cNvSpPr>
            <a:spLocks noGrp="1"/>
          </p:cNvSpPr>
          <p:nvPr>
            <p:ph type="body" sz="quarter" idx="13"/>
          </p:nvPr>
        </p:nvSpPr>
        <p:spPr/>
        <p:txBody>
          <a:bodyPr rtlCol="0"/>
          <a:lstStyle/>
          <a:p>
            <a:pPr fontAlgn="auto">
              <a:spcAft>
                <a:spcPts val="0"/>
              </a:spcAft>
              <a:buFont typeface="Arial" pitchFamily="34" charset="0"/>
              <a:buNone/>
              <a:defRPr/>
            </a:pPr>
            <a:r>
              <a:rPr lang="en-US" dirty="0" smtClean="0"/>
              <a:t>Digital Photography</a:t>
            </a:r>
            <a:endParaRPr lang="en-US" dirty="0"/>
          </a:p>
        </p:txBody>
      </p:sp>
      <p:sp>
        <p:nvSpPr>
          <p:cNvPr id="5" name="Text Placeholder 15"/>
          <p:cNvSpPr>
            <a:spLocks noGrp="1"/>
          </p:cNvSpPr>
          <p:nvPr>
            <p:ph type="body" sz="quarter" idx="12" hasCustomPrompt="1"/>
          </p:nvPr>
        </p:nvSpPr>
        <p:spPr>
          <a:xfrm>
            <a:off x="5051425" y="6477000"/>
            <a:ext cx="4114800" cy="381000"/>
          </a:xfrm>
        </p:spPr>
        <p:txBody>
          <a:bodyPr rtlCol="0">
            <a:normAutofit lnSpcReduction="10000"/>
          </a:bodyPr>
          <a:lstStyle>
            <a:lvl1pPr marL="0" indent="0">
              <a:buNone/>
              <a:defRPr sz="1000"/>
            </a:lvl1pPr>
          </a:lstStyle>
          <a:p>
            <a:pPr fontAlgn="auto">
              <a:spcAft>
                <a:spcPts val="0"/>
              </a:spcAft>
              <a:buFont typeface="Arial" pitchFamily="34" charset="0"/>
              <a:buNone/>
              <a:defRPr/>
            </a:pPr>
            <a:r>
              <a:rPr lang="en-US" dirty="0" smtClean="0"/>
              <a:t>© 2017 Cengage Learning®.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Camera Features (cont.)</a:t>
            </a:r>
          </a:p>
        </p:txBody>
      </p:sp>
      <p:sp>
        <p:nvSpPr>
          <p:cNvPr id="23554" name="Content Placeholder 2"/>
          <p:cNvSpPr>
            <a:spLocks noGrp="1"/>
          </p:cNvSpPr>
          <p:nvPr>
            <p:ph idx="1"/>
          </p:nvPr>
        </p:nvSpPr>
        <p:spPr>
          <a:xfrm>
            <a:off x="457200" y="1905000"/>
            <a:ext cx="8229600" cy="4495800"/>
          </a:xfrm>
        </p:spPr>
        <p:txBody>
          <a:bodyPr/>
          <a:lstStyle/>
          <a:p>
            <a:r>
              <a:rPr lang="en-US" smtClean="0"/>
              <a:t>File types</a:t>
            </a:r>
          </a:p>
          <a:p>
            <a:pPr lvl="1"/>
            <a:r>
              <a:rPr lang="en-US" smtClean="0"/>
              <a:t>The default file format for most digital cameras is JPEG (.jpg)</a:t>
            </a:r>
          </a:p>
          <a:p>
            <a:pPr lvl="1"/>
            <a:r>
              <a:rPr lang="en-US" smtClean="0"/>
              <a:t>Some professional or serious amateur photographers prefer cameras that can save an image in a raw file format</a:t>
            </a:r>
          </a:p>
          <a:p>
            <a:pPr lvl="1"/>
            <a:r>
              <a:rPr lang="en-US" smtClean="0"/>
              <a:t>Raw files</a:t>
            </a:r>
          </a:p>
          <a:p>
            <a:pPr lvl="2"/>
            <a:r>
              <a:rPr lang="en-US" smtClean="0"/>
              <a:t>Include all of the image data without any compression or processing</a:t>
            </a:r>
          </a:p>
          <a:p>
            <a:pPr lvl="2"/>
            <a:r>
              <a:rPr lang="en-US" smtClean="0"/>
              <a:t>Must be processed by the photographer using conversion software on a computer</a:t>
            </a:r>
            <a:endParaRPr lang="en-US" sz="1600" smtClean="0"/>
          </a:p>
          <a:p>
            <a:pPr lvl="2"/>
            <a:endParaRPr lang="en-US" sz="1600" smtClean="0"/>
          </a:p>
          <a:p>
            <a:pPr lvl="2"/>
            <a:endParaRPr lang="en-US" sz="1600" smtClean="0"/>
          </a:p>
          <a:p>
            <a:pPr lvl="1"/>
            <a:endParaRPr lang="en-US" smtClean="0"/>
          </a:p>
        </p:txBody>
      </p:sp>
      <p:sp>
        <p:nvSpPr>
          <p:cNvPr id="5" name="Slide Number Placeholder 4"/>
          <p:cNvSpPr>
            <a:spLocks noGrp="1"/>
          </p:cNvSpPr>
          <p:nvPr>
            <p:ph type="sldNum" sz="quarter" idx="10"/>
          </p:nvPr>
        </p:nvSpPr>
        <p:spPr/>
        <p:txBody>
          <a:bodyPr/>
          <a:lstStyle/>
          <a:p>
            <a:pPr>
              <a:defRPr/>
            </a:pPr>
            <a:fld id="{2385BF3C-82DC-415D-91E1-79D8124C536A}"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Camera Care and Safety</a:t>
            </a:r>
          </a:p>
        </p:txBody>
      </p:sp>
      <p:sp>
        <p:nvSpPr>
          <p:cNvPr id="3" name="Content Placeholder 2"/>
          <p:cNvSpPr>
            <a:spLocks noGrp="1"/>
          </p:cNvSpPr>
          <p:nvPr>
            <p:ph idx="1"/>
          </p:nvPr>
        </p:nvSpPr>
        <p:spPr>
          <a:xfrm>
            <a:off x="457200" y="1951038"/>
            <a:ext cx="8229600" cy="4221162"/>
          </a:xfrm>
        </p:spPr>
        <p:txBody>
          <a:bodyPr rtlCol="0">
            <a:normAutofit lnSpcReduction="10000"/>
          </a:bodyPr>
          <a:lstStyle/>
          <a:p>
            <a:pPr fontAlgn="auto">
              <a:spcAft>
                <a:spcPts val="0"/>
              </a:spcAft>
              <a:buFont typeface="Arial" pitchFamily="34" charset="0"/>
              <a:buChar char="•"/>
              <a:defRPr/>
            </a:pPr>
            <a:r>
              <a:rPr lang="en-US" dirty="0" smtClean="0"/>
              <a:t>Camera care</a:t>
            </a:r>
          </a:p>
          <a:p>
            <a:pPr lvl="1" fontAlgn="auto">
              <a:spcAft>
                <a:spcPts val="0"/>
              </a:spcAft>
              <a:buFont typeface="Arial" pitchFamily="34" charset="0"/>
              <a:buChar char="–"/>
              <a:defRPr/>
            </a:pPr>
            <a:r>
              <a:rPr lang="en-US" dirty="0" smtClean="0"/>
              <a:t>Keep </a:t>
            </a:r>
            <a:r>
              <a:rPr lang="en-US" dirty="0"/>
              <a:t>the lens area clean by using a soft </a:t>
            </a:r>
            <a:r>
              <a:rPr lang="en-US" dirty="0" smtClean="0"/>
              <a:t>lens cloth </a:t>
            </a:r>
          </a:p>
          <a:p>
            <a:pPr lvl="1" fontAlgn="auto">
              <a:spcAft>
                <a:spcPts val="0"/>
              </a:spcAft>
              <a:buFont typeface="Arial" pitchFamily="34" charset="0"/>
              <a:buChar char="–"/>
              <a:defRPr/>
            </a:pPr>
            <a:r>
              <a:rPr lang="en-US" dirty="0" smtClean="0"/>
              <a:t>Keep </a:t>
            </a:r>
            <a:r>
              <a:rPr lang="en-US" dirty="0"/>
              <a:t>the lens cap on or the shutter closed </a:t>
            </a:r>
            <a:r>
              <a:rPr lang="en-US" dirty="0" smtClean="0"/>
              <a:t>when </a:t>
            </a:r>
            <a:r>
              <a:rPr lang="en-US" dirty="0"/>
              <a:t>not using the </a:t>
            </a:r>
            <a:r>
              <a:rPr lang="en-US" dirty="0" smtClean="0"/>
              <a:t>camera</a:t>
            </a:r>
            <a:endParaRPr lang="en-US" dirty="0"/>
          </a:p>
          <a:p>
            <a:pPr lvl="1" fontAlgn="auto">
              <a:spcAft>
                <a:spcPts val="0"/>
              </a:spcAft>
              <a:buFont typeface="Arial" pitchFamily="34" charset="0"/>
              <a:buChar char="–"/>
              <a:defRPr/>
            </a:pPr>
            <a:r>
              <a:rPr lang="en-US" dirty="0" smtClean="0"/>
              <a:t>Beware </a:t>
            </a:r>
            <a:r>
              <a:rPr lang="en-US" dirty="0"/>
              <a:t>of dropping the camera even from a short </a:t>
            </a:r>
            <a:r>
              <a:rPr lang="en-US" dirty="0" smtClean="0"/>
              <a:t>distance</a:t>
            </a:r>
          </a:p>
          <a:p>
            <a:pPr lvl="1" fontAlgn="auto">
              <a:spcAft>
                <a:spcPts val="0"/>
              </a:spcAft>
              <a:buFont typeface="Arial" pitchFamily="34" charset="0"/>
              <a:buChar char="–"/>
              <a:defRPr/>
            </a:pPr>
            <a:r>
              <a:rPr lang="en-US" dirty="0" smtClean="0"/>
              <a:t>Never force a memory card in or pull it out if there is resistance</a:t>
            </a:r>
          </a:p>
          <a:p>
            <a:pPr lvl="1" fontAlgn="auto">
              <a:spcAft>
                <a:spcPts val="0"/>
              </a:spcAft>
              <a:buFont typeface="Arial" pitchFamily="34" charset="0"/>
              <a:buChar char="–"/>
              <a:defRPr/>
            </a:pPr>
            <a:r>
              <a:rPr lang="en-US" dirty="0" smtClean="0"/>
              <a:t>Never force an uncooperative switch; instead find out why the latch or door is unable to function</a:t>
            </a:r>
          </a:p>
          <a:p>
            <a:pPr lvl="1" fontAlgn="auto">
              <a:spcAft>
                <a:spcPts val="0"/>
              </a:spcAft>
              <a:buFont typeface="Arial" pitchFamily="34" charset="0"/>
              <a:buChar char="–"/>
              <a:defRPr/>
            </a:pPr>
            <a:r>
              <a:rPr lang="en-US" dirty="0" smtClean="0"/>
              <a:t>Never throw rechargeable camera batteries in the trash: they can leak toxins into the environment</a:t>
            </a:r>
            <a:endParaRPr lang="en-US" dirty="0"/>
          </a:p>
        </p:txBody>
      </p:sp>
      <p:sp>
        <p:nvSpPr>
          <p:cNvPr id="5" name="Slide Number Placeholder 4"/>
          <p:cNvSpPr>
            <a:spLocks noGrp="1"/>
          </p:cNvSpPr>
          <p:nvPr>
            <p:ph type="sldNum" sz="quarter" idx="10"/>
          </p:nvPr>
        </p:nvSpPr>
        <p:spPr/>
        <p:txBody>
          <a:bodyPr/>
          <a:lstStyle/>
          <a:p>
            <a:pPr>
              <a:defRPr/>
            </a:pPr>
            <a:fld id="{F5967722-9388-4C40-8E46-15088BECC89B}"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Camera Care and Safety (cont.)</a:t>
            </a:r>
          </a:p>
        </p:txBody>
      </p:sp>
      <p:sp>
        <p:nvSpPr>
          <p:cNvPr id="25602" name="Content Placeholder 2"/>
          <p:cNvSpPr>
            <a:spLocks noGrp="1"/>
          </p:cNvSpPr>
          <p:nvPr>
            <p:ph idx="1"/>
          </p:nvPr>
        </p:nvSpPr>
        <p:spPr/>
        <p:txBody>
          <a:bodyPr/>
          <a:lstStyle/>
          <a:p>
            <a:r>
              <a:rPr lang="en-US" smtClean="0"/>
              <a:t>Camera safety</a:t>
            </a:r>
          </a:p>
          <a:p>
            <a:pPr lvl="1"/>
            <a:r>
              <a:rPr lang="en-US" smtClean="0"/>
              <a:t>Don’t shoot directly into the sun</a:t>
            </a:r>
          </a:p>
          <a:p>
            <a:pPr lvl="1"/>
            <a:r>
              <a:rPr lang="en-US" smtClean="0"/>
              <a:t>Don’t walk while looking through the viewfinder</a:t>
            </a:r>
          </a:p>
          <a:p>
            <a:pPr lvl="1"/>
            <a:r>
              <a:rPr lang="en-US" smtClean="0"/>
              <a:t>Don’t store camera batteries where they can come in contact with one another</a:t>
            </a:r>
          </a:p>
          <a:p>
            <a:pPr lvl="1"/>
            <a:r>
              <a:rPr lang="en-US" smtClean="0"/>
              <a:t>Don’t handle batteries that appear to be leaking</a:t>
            </a:r>
          </a:p>
          <a:p>
            <a:pPr lvl="1"/>
            <a:r>
              <a:rPr lang="en-US" smtClean="0"/>
              <a:t>Don’t open a camera body; some components can deliver an electrical shock</a:t>
            </a:r>
          </a:p>
        </p:txBody>
      </p:sp>
      <p:sp>
        <p:nvSpPr>
          <p:cNvPr id="5" name="Slide Number Placeholder 4"/>
          <p:cNvSpPr>
            <a:spLocks noGrp="1"/>
          </p:cNvSpPr>
          <p:nvPr>
            <p:ph type="sldNum" sz="quarter" idx="10"/>
          </p:nvPr>
        </p:nvSpPr>
        <p:spPr/>
        <p:txBody>
          <a:bodyPr/>
          <a:lstStyle/>
          <a:p>
            <a:pPr>
              <a:defRPr/>
            </a:pPr>
            <a:fld id="{C2672C71-42C2-4720-BB88-5FA059FB620E}"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Taking Photographs</a:t>
            </a:r>
          </a:p>
        </p:txBody>
      </p:sp>
      <p:sp>
        <p:nvSpPr>
          <p:cNvPr id="26626" name="Content Placeholder 2"/>
          <p:cNvSpPr>
            <a:spLocks noGrp="1"/>
          </p:cNvSpPr>
          <p:nvPr>
            <p:ph sz="half" idx="1"/>
          </p:nvPr>
        </p:nvSpPr>
        <p:spPr/>
        <p:txBody>
          <a:bodyPr/>
          <a:lstStyle/>
          <a:p>
            <a:r>
              <a:rPr lang="en-US" b="1" smtClean="0"/>
              <a:t>Candid photographs</a:t>
            </a:r>
            <a:r>
              <a:rPr lang="en-US" smtClean="0"/>
              <a:t>— unplanned photographs taken with little or no preparation or posing</a:t>
            </a:r>
          </a:p>
          <a:p>
            <a:r>
              <a:rPr lang="en-US" b="1" smtClean="0"/>
              <a:t>Photographic composition</a:t>
            </a:r>
            <a:r>
              <a:rPr lang="en-US" smtClean="0"/>
              <a:t>—selection and arrangement of design elements within a photograph</a:t>
            </a:r>
          </a:p>
        </p:txBody>
      </p:sp>
      <p:sp>
        <p:nvSpPr>
          <p:cNvPr id="26627" name="Content Placeholder 5"/>
          <p:cNvSpPr>
            <a:spLocks noGrp="1"/>
          </p:cNvSpPr>
          <p:nvPr>
            <p:ph sz="half" idx="2"/>
          </p:nvPr>
        </p:nvSpPr>
        <p:spPr/>
        <p:txBody>
          <a:bodyPr/>
          <a:lstStyle/>
          <a:p>
            <a:r>
              <a:rPr lang="en-US" smtClean="0"/>
              <a:t>Elements of design include line, shape, color, and lighting</a:t>
            </a:r>
          </a:p>
          <a:p>
            <a:r>
              <a:rPr lang="en-US" smtClean="0"/>
              <a:t>Principles of composition include unity, balance, perspective, and emphasis</a:t>
            </a:r>
          </a:p>
          <a:p>
            <a:endParaRPr lang="en-US" smtClean="0"/>
          </a:p>
        </p:txBody>
      </p:sp>
      <p:sp>
        <p:nvSpPr>
          <p:cNvPr id="5" name="Slide Number Placeholder 4"/>
          <p:cNvSpPr>
            <a:spLocks noGrp="1"/>
          </p:cNvSpPr>
          <p:nvPr>
            <p:ph type="sldNum" sz="quarter" idx="10"/>
          </p:nvPr>
        </p:nvSpPr>
        <p:spPr/>
        <p:txBody>
          <a:bodyPr/>
          <a:lstStyle/>
          <a:p>
            <a:pPr>
              <a:defRPr/>
            </a:pPr>
            <a:fld id="{AA606E74-D98E-41F6-A265-0246DA716A20}"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Focal Point</a:t>
            </a:r>
          </a:p>
        </p:txBody>
      </p:sp>
      <p:sp>
        <p:nvSpPr>
          <p:cNvPr id="27650" name="Content Placeholder 2"/>
          <p:cNvSpPr>
            <a:spLocks noGrp="1"/>
          </p:cNvSpPr>
          <p:nvPr>
            <p:ph idx="1"/>
          </p:nvPr>
        </p:nvSpPr>
        <p:spPr/>
        <p:txBody>
          <a:bodyPr/>
          <a:lstStyle/>
          <a:p>
            <a:r>
              <a:rPr lang="en-US" smtClean="0"/>
              <a:t>A </a:t>
            </a:r>
            <a:r>
              <a:rPr lang="en-US" b="1" smtClean="0"/>
              <a:t>focal point </a:t>
            </a:r>
            <a:r>
              <a:rPr lang="en-US" smtClean="0"/>
              <a:t>is the most important element within an image on which you want a viewer to focus</a:t>
            </a:r>
          </a:p>
          <a:p>
            <a:r>
              <a:rPr lang="en-US" smtClean="0"/>
              <a:t>Use simple principles of composition to organize other elements in the image to direct your viewer’s attention to the focal point of the image</a:t>
            </a:r>
          </a:p>
          <a:p>
            <a:endParaRPr lang="en-US" smtClean="0"/>
          </a:p>
        </p:txBody>
      </p:sp>
      <p:sp>
        <p:nvSpPr>
          <p:cNvPr id="5" name="Slide Number Placeholder 4"/>
          <p:cNvSpPr>
            <a:spLocks noGrp="1"/>
          </p:cNvSpPr>
          <p:nvPr>
            <p:ph type="sldNum" sz="quarter" idx="10"/>
          </p:nvPr>
        </p:nvSpPr>
        <p:spPr/>
        <p:txBody>
          <a:bodyPr/>
          <a:lstStyle/>
          <a:p>
            <a:pPr>
              <a:defRPr/>
            </a:pPr>
            <a:fld id="{C2605BB1-59DC-40A7-B73D-898AFF1851D2}"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Rule of Thirds</a:t>
            </a:r>
          </a:p>
        </p:txBody>
      </p:sp>
      <p:sp>
        <p:nvSpPr>
          <p:cNvPr id="28674" name="Content Placeholder 2"/>
          <p:cNvSpPr>
            <a:spLocks noGrp="1"/>
          </p:cNvSpPr>
          <p:nvPr>
            <p:ph sz="half" idx="1"/>
          </p:nvPr>
        </p:nvSpPr>
        <p:spPr/>
        <p:txBody>
          <a:bodyPr/>
          <a:lstStyle/>
          <a:p>
            <a:r>
              <a:rPr lang="en-US" smtClean="0"/>
              <a:t>The </a:t>
            </a:r>
            <a:r>
              <a:rPr lang="en-US" b="1" smtClean="0"/>
              <a:t>rule of thirds </a:t>
            </a:r>
            <a:r>
              <a:rPr lang="en-US" smtClean="0"/>
              <a:t>states that an image should be divided into an imaginary grid of nine equal parts and that the focal point should be placed at or close to the point where the lines of the grid intersect</a:t>
            </a:r>
          </a:p>
          <a:p>
            <a:endParaRPr lang="en-US" smtClean="0"/>
          </a:p>
        </p:txBody>
      </p:sp>
      <p:sp>
        <p:nvSpPr>
          <p:cNvPr id="5" name="Slide Number Placeholder 4"/>
          <p:cNvSpPr>
            <a:spLocks noGrp="1"/>
          </p:cNvSpPr>
          <p:nvPr>
            <p:ph type="sldNum" sz="quarter" idx="10"/>
          </p:nvPr>
        </p:nvSpPr>
        <p:spPr/>
        <p:txBody>
          <a:bodyPr/>
          <a:lstStyle/>
          <a:p>
            <a:pPr>
              <a:defRPr/>
            </a:pPr>
            <a:fld id="{2632EB55-749E-4AF0-B9ED-CE93D3518E2F}" type="slidenum">
              <a:rPr lang="en-US"/>
              <a:pPr>
                <a:defRPr/>
              </a:pPr>
              <a:t>15</a:t>
            </a:fld>
            <a:endParaRPr lang="en-US" dirty="0"/>
          </a:p>
        </p:txBody>
      </p:sp>
      <p:pic>
        <p:nvPicPr>
          <p:cNvPr id="6" name="Picture 5"/>
          <p:cNvPicPr>
            <a:picLocks noChangeAspect="1"/>
          </p:cNvPicPr>
          <p:nvPr/>
        </p:nvPicPr>
        <p:blipFill>
          <a:blip r:embed="rId2"/>
          <a:stretch>
            <a:fillRect/>
          </a:stretch>
        </p:blipFill>
        <p:spPr>
          <a:xfrm>
            <a:off x="4645025" y="2038350"/>
            <a:ext cx="3946525" cy="2773363"/>
          </a:xfrm>
          <a:prstGeom prst="rect">
            <a:avLst/>
          </a:prstGeom>
          <a:ln>
            <a:noFill/>
          </a:ln>
          <a:effectLst>
            <a:outerShdw blurRad="292100" dist="139700" dir="2700000" algn="tl" rotWithShape="0">
              <a:srgbClr val="333333">
                <a:alpha val="65000"/>
              </a:srgbClr>
            </a:outerShdw>
          </a:effectLst>
        </p:spPr>
      </p:pic>
      <p:sp>
        <p:nvSpPr>
          <p:cNvPr id="28677" name="TextBox 6"/>
          <p:cNvSpPr txBox="1">
            <a:spLocks noChangeArrowheads="1"/>
          </p:cNvSpPr>
          <p:nvPr/>
        </p:nvSpPr>
        <p:spPr bwMode="auto">
          <a:xfrm rot="-5400000">
            <a:off x="8297069" y="4334669"/>
            <a:ext cx="838200" cy="246062"/>
          </a:xfrm>
          <a:prstGeom prst="rect">
            <a:avLst/>
          </a:prstGeom>
          <a:noFill/>
          <a:ln w="9525">
            <a:noFill/>
            <a:miter lim="800000"/>
            <a:headEnd/>
            <a:tailEnd/>
          </a:ln>
        </p:spPr>
        <p:txBody>
          <a:bodyPr>
            <a:spAutoFit/>
          </a:bodyPr>
          <a:lstStyle/>
          <a:p>
            <a:r>
              <a:rPr lang="en-US" sz="1000">
                <a:latin typeface="Calibri" pitchFamily="34" charset="0"/>
              </a:rPr>
              <a:t>Susan Lake</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Framing</a:t>
            </a:r>
          </a:p>
        </p:txBody>
      </p:sp>
      <p:sp>
        <p:nvSpPr>
          <p:cNvPr id="29698" name="Content Placeholder 2"/>
          <p:cNvSpPr>
            <a:spLocks noGrp="1"/>
          </p:cNvSpPr>
          <p:nvPr>
            <p:ph sz="half" idx="1"/>
          </p:nvPr>
        </p:nvSpPr>
        <p:spPr/>
        <p:txBody>
          <a:bodyPr/>
          <a:lstStyle/>
          <a:p>
            <a:r>
              <a:rPr lang="en-US" smtClean="0"/>
              <a:t>Framing is using elements in a scene to visually surround your subject and make it stand out</a:t>
            </a:r>
          </a:p>
          <a:p>
            <a:r>
              <a:rPr lang="en-US" smtClean="0"/>
              <a:t>One key to framing is to make sure that the frame does not draw too much attention to itself; the objective is to focus on the subject</a:t>
            </a:r>
          </a:p>
          <a:p>
            <a:endParaRPr lang="en-US" smtClean="0"/>
          </a:p>
          <a:p>
            <a:endParaRPr lang="en-US" smtClean="0"/>
          </a:p>
        </p:txBody>
      </p:sp>
      <p:pic>
        <p:nvPicPr>
          <p:cNvPr id="7" name="Content Placeholder 6"/>
          <p:cNvPicPr>
            <a:picLocks noGrp="1" noChangeAspect="1"/>
          </p:cNvPicPr>
          <p:nvPr>
            <p:ph sz="half" idx="2"/>
          </p:nvPr>
        </p:nvPicPr>
        <p:blipFill>
          <a:blip r:embed="rId2"/>
          <a:stretch>
            <a:fillRect/>
          </a:stretch>
        </p:blipFill>
        <p:spPr>
          <a:xfrm>
            <a:off x="5594350" y="2038350"/>
            <a:ext cx="2143125" cy="3733800"/>
          </a:xfrm>
          <a:effectLst>
            <a:outerShdw blurRad="292100" dist="139700" dir="2700000" algn="ctr" rotWithShape="0">
              <a:srgbClr val="000000">
                <a:alpha val="65000"/>
              </a:srgbClr>
            </a:outerShdw>
          </a:effectLst>
        </p:spPr>
      </p:pic>
      <p:sp>
        <p:nvSpPr>
          <p:cNvPr id="5" name="Slide Number Placeholder 4"/>
          <p:cNvSpPr>
            <a:spLocks noGrp="1"/>
          </p:cNvSpPr>
          <p:nvPr>
            <p:ph type="sldNum" sz="quarter" idx="10"/>
          </p:nvPr>
        </p:nvSpPr>
        <p:spPr/>
        <p:txBody>
          <a:bodyPr/>
          <a:lstStyle/>
          <a:p>
            <a:pPr>
              <a:defRPr/>
            </a:pPr>
            <a:fld id="{EDD7D84A-8D9B-4A42-B438-62E090C78244}" type="slidenum">
              <a:rPr lang="en-US"/>
              <a:pPr>
                <a:defRPr/>
              </a:pPr>
              <a:t>16</a:t>
            </a:fld>
            <a:endParaRPr lang="en-US" dirty="0"/>
          </a:p>
        </p:txBody>
      </p:sp>
      <p:sp>
        <p:nvSpPr>
          <p:cNvPr id="29701" name="TextBox 7"/>
          <p:cNvSpPr txBox="1">
            <a:spLocks noChangeArrowheads="1"/>
          </p:cNvSpPr>
          <p:nvPr/>
        </p:nvSpPr>
        <p:spPr bwMode="auto">
          <a:xfrm rot="-5400000">
            <a:off x="7458869" y="5325269"/>
            <a:ext cx="838200" cy="246062"/>
          </a:xfrm>
          <a:prstGeom prst="rect">
            <a:avLst/>
          </a:prstGeom>
          <a:noFill/>
          <a:ln w="9525">
            <a:noFill/>
            <a:miter lim="800000"/>
            <a:headEnd/>
            <a:tailEnd/>
          </a:ln>
        </p:spPr>
        <p:txBody>
          <a:bodyPr>
            <a:spAutoFit/>
          </a:bodyPr>
          <a:lstStyle/>
          <a:p>
            <a:r>
              <a:rPr lang="en-US" sz="1000">
                <a:latin typeface="Calibri" pitchFamily="34" charset="0"/>
              </a:rPr>
              <a:t>Susan Lake</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Leading Lines</a:t>
            </a:r>
          </a:p>
        </p:txBody>
      </p:sp>
      <p:sp>
        <p:nvSpPr>
          <p:cNvPr id="30722" name="Content Placeholder 2"/>
          <p:cNvSpPr>
            <a:spLocks noGrp="1"/>
          </p:cNvSpPr>
          <p:nvPr>
            <p:ph sz="half" idx="1"/>
          </p:nvPr>
        </p:nvSpPr>
        <p:spPr>
          <a:xfrm>
            <a:off x="3962400" y="1905000"/>
            <a:ext cx="4724400" cy="4191000"/>
          </a:xfrm>
        </p:spPr>
        <p:txBody>
          <a:bodyPr/>
          <a:lstStyle/>
          <a:p>
            <a:r>
              <a:rPr lang="en-US" b="1" smtClean="0"/>
              <a:t>Leading lines</a:t>
            </a:r>
            <a:r>
              <a:rPr lang="en-US" smtClean="0"/>
              <a:t> are actual or suggested lines in an image that draw a viewer’s eye through an image in a specific direction, usually to the focal point</a:t>
            </a:r>
          </a:p>
          <a:p>
            <a:r>
              <a:rPr lang="en-US" smtClean="0"/>
              <a:t>Lines can be straight, curved, vertical, horizontal, or even diagonal</a:t>
            </a:r>
          </a:p>
          <a:p>
            <a:endParaRPr lang="en-US" smtClean="0"/>
          </a:p>
        </p:txBody>
      </p:sp>
      <p:pic>
        <p:nvPicPr>
          <p:cNvPr id="7" name="Content Placeholder 6"/>
          <p:cNvPicPr>
            <a:picLocks noGrp="1" noChangeAspect="1"/>
          </p:cNvPicPr>
          <p:nvPr>
            <p:ph sz="half" idx="2"/>
          </p:nvPr>
        </p:nvPicPr>
        <p:blipFill>
          <a:blip r:embed="rId2"/>
          <a:stretch>
            <a:fillRect/>
          </a:stretch>
        </p:blipFill>
        <p:spPr>
          <a:xfrm>
            <a:off x="533400" y="2038350"/>
            <a:ext cx="2928938" cy="3962400"/>
          </a:xfrm>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a:defRPr/>
            </a:pPr>
            <a:fld id="{B27E628B-A1A8-4832-90DA-5156435A8E94}" type="slidenum">
              <a:rPr lang="en-US"/>
              <a:pPr>
                <a:defRPr/>
              </a:pPr>
              <a:t>17</a:t>
            </a:fld>
            <a:endParaRPr lang="en-US" dirty="0"/>
          </a:p>
        </p:txBody>
      </p:sp>
      <p:sp>
        <p:nvSpPr>
          <p:cNvPr id="30725" name="TextBox 7"/>
          <p:cNvSpPr txBox="1">
            <a:spLocks noChangeArrowheads="1"/>
          </p:cNvSpPr>
          <p:nvPr/>
        </p:nvSpPr>
        <p:spPr bwMode="auto">
          <a:xfrm rot="-5400000">
            <a:off x="3148807" y="5536406"/>
            <a:ext cx="838200" cy="246063"/>
          </a:xfrm>
          <a:prstGeom prst="rect">
            <a:avLst/>
          </a:prstGeom>
          <a:noFill/>
          <a:ln w="9525">
            <a:noFill/>
            <a:miter lim="800000"/>
            <a:headEnd/>
            <a:tailEnd/>
          </a:ln>
        </p:spPr>
        <p:txBody>
          <a:bodyPr>
            <a:spAutoFit/>
          </a:bodyPr>
          <a:lstStyle/>
          <a:p>
            <a:r>
              <a:rPr lang="en-US" sz="1000">
                <a:latin typeface="Calibri" pitchFamily="34" charset="0"/>
              </a:rPr>
              <a:t>Susan Lake</a:t>
            </a:r>
            <a:endParaRPr lang="en-US">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Cropping</a:t>
            </a:r>
          </a:p>
        </p:txBody>
      </p:sp>
      <p:sp>
        <p:nvSpPr>
          <p:cNvPr id="31746" name="Content Placeholder 2"/>
          <p:cNvSpPr>
            <a:spLocks noGrp="1"/>
          </p:cNvSpPr>
          <p:nvPr>
            <p:ph idx="1"/>
          </p:nvPr>
        </p:nvSpPr>
        <p:spPr/>
        <p:txBody>
          <a:bodyPr/>
          <a:lstStyle/>
          <a:p>
            <a:r>
              <a:rPr lang="en-US" b="1" smtClean="0"/>
              <a:t>Cropping </a:t>
            </a:r>
            <a:r>
              <a:rPr lang="en-US" smtClean="0"/>
              <a:t>in photo composition means including all the elements you want and excluding anything you don’t want</a:t>
            </a:r>
          </a:p>
          <a:p>
            <a:r>
              <a:rPr lang="en-US" smtClean="0"/>
              <a:t>Remove unnecessary clutter in the background or surrounding your subject that will distract from your focal point</a:t>
            </a:r>
          </a:p>
          <a:p>
            <a:r>
              <a:rPr lang="en-US" smtClean="0"/>
              <a:t>Fill the frame, eliminating unwanted elements, and allowing the subject to occupy more space</a:t>
            </a:r>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1C57B422-8341-404A-93DB-FD50DC74C201}"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Directional Lighting</a:t>
            </a:r>
          </a:p>
        </p:txBody>
      </p:sp>
      <p:sp>
        <p:nvSpPr>
          <p:cNvPr id="32770" name="Content Placeholder 2"/>
          <p:cNvSpPr>
            <a:spLocks noGrp="1"/>
          </p:cNvSpPr>
          <p:nvPr>
            <p:ph sz="half" idx="1"/>
          </p:nvPr>
        </p:nvSpPr>
        <p:spPr/>
        <p:txBody>
          <a:bodyPr/>
          <a:lstStyle/>
          <a:p>
            <a:r>
              <a:rPr lang="en-US" b="1" smtClean="0"/>
              <a:t>Front lighting </a:t>
            </a:r>
            <a:r>
              <a:rPr lang="en-US" smtClean="0"/>
              <a:t>comes from behind the camera and illuminates the front of the subject, producing few or no shadows</a:t>
            </a:r>
          </a:p>
          <a:p>
            <a:r>
              <a:rPr lang="en-US" smtClean="0"/>
              <a:t>In </a:t>
            </a:r>
            <a:r>
              <a:rPr lang="en-US" b="1" smtClean="0"/>
              <a:t>side lighting</a:t>
            </a:r>
            <a:r>
              <a:rPr lang="en-US" smtClean="0"/>
              <a:t>, light is directed at a subject from either the left or the right side, creating lots of shadows and highlights</a:t>
            </a:r>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9DD3624D-CE74-449E-9999-EA8569EAB755}" type="slidenum">
              <a:rPr lang="en-US"/>
              <a:pPr>
                <a:defRPr/>
              </a:pPr>
              <a:t>19</a:t>
            </a:fld>
            <a:endParaRPr lang="en-US" dirty="0"/>
          </a:p>
        </p:txBody>
      </p:sp>
      <p:pic>
        <p:nvPicPr>
          <p:cNvPr id="7" name="Picture 6"/>
          <p:cNvPicPr>
            <a:picLocks noChangeAspect="1"/>
          </p:cNvPicPr>
          <p:nvPr/>
        </p:nvPicPr>
        <p:blipFill rotWithShape="1">
          <a:blip r:embed="rId2"/>
          <a:srcRect l="33356" r="32912"/>
          <a:stretch/>
        </p:blipFill>
        <p:spPr>
          <a:xfrm>
            <a:off x="6396038" y="4062413"/>
            <a:ext cx="2286000" cy="1804987"/>
          </a:xfrm>
          <a:prstGeom prst="rect">
            <a:avLst/>
          </a:prstGeom>
          <a:ln w="28575">
            <a:solidFill>
              <a:srgbClr val="C7DC97"/>
            </a:solidFill>
          </a:ln>
          <a:effectLst>
            <a:outerShdw blurRad="292100" dist="139700" dir="2700000" algn="tl" rotWithShape="0">
              <a:srgbClr val="333333">
                <a:alpha val="65000"/>
              </a:srgbClr>
            </a:outerShdw>
          </a:effectLst>
        </p:spPr>
      </p:pic>
      <p:sp>
        <p:nvSpPr>
          <p:cNvPr id="32773" name="TextBox 7"/>
          <p:cNvSpPr txBox="1">
            <a:spLocks noChangeArrowheads="1"/>
          </p:cNvSpPr>
          <p:nvPr/>
        </p:nvSpPr>
        <p:spPr bwMode="auto">
          <a:xfrm>
            <a:off x="4572000" y="5935663"/>
            <a:ext cx="4114800" cy="246062"/>
          </a:xfrm>
          <a:prstGeom prst="rect">
            <a:avLst/>
          </a:prstGeom>
          <a:noFill/>
          <a:ln w="9525">
            <a:noFill/>
            <a:miter lim="800000"/>
            <a:headEnd/>
            <a:tailEnd/>
          </a:ln>
        </p:spPr>
        <p:txBody>
          <a:bodyPr>
            <a:spAutoFit/>
          </a:bodyPr>
          <a:lstStyle/>
          <a:p>
            <a:r>
              <a:rPr lang="en-US" sz="1000">
                <a:latin typeface="Calibri" pitchFamily="34" charset="0"/>
              </a:rPr>
              <a:t>Photos from Shutterstock.com - rocks: JFulmer; flower: hjschneider</a:t>
            </a:r>
          </a:p>
        </p:txBody>
      </p:sp>
      <p:pic>
        <p:nvPicPr>
          <p:cNvPr id="9" name="Picture 8"/>
          <p:cNvPicPr>
            <a:picLocks noChangeAspect="1"/>
          </p:cNvPicPr>
          <p:nvPr/>
        </p:nvPicPr>
        <p:blipFill rotWithShape="1">
          <a:blip r:embed="rId2"/>
          <a:srcRect r="66519"/>
          <a:stretch/>
        </p:blipFill>
        <p:spPr>
          <a:xfrm>
            <a:off x="4645025" y="2038350"/>
            <a:ext cx="2286000" cy="1819275"/>
          </a:xfrm>
          <a:prstGeom prst="rect">
            <a:avLst/>
          </a:prstGeom>
          <a:ln w="28575">
            <a:solidFill>
              <a:srgbClr val="C7DC97"/>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Lessons</a:t>
            </a:r>
          </a:p>
        </p:txBody>
      </p:sp>
      <p:sp>
        <p:nvSpPr>
          <p:cNvPr id="8" name="Content Placeholder 7"/>
          <p:cNvSpPr>
            <a:spLocks noGrp="1"/>
          </p:cNvSpPr>
          <p:nvPr>
            <p:ph idx="1"/>
          </p:nvPr>
        </p:nvSpPr>
        <p:spPr/>
        <p:txBody>
          <a:bodyPr rtlCol="0">
            <a:normAutofit/>
          </a:bodyPr>
          <a:lstStyle/>
          <a:p>
            <a:pPr marL="0" indent="0" fontAlgn="auto">
              <a:spcAft>
                <a:spcPts val="0"/>
              </a:spcAft>
              <a:buFont typeface="Arial" pitchFamily="34" charset="0"/>
              <a:buNone/>
              <a:tabLst>
                <a:tab pos="1828800" algn="l"/>
              </a:tabLst>
              <a:defRPr/>
            </a:pPr>
            <a:r>
              <a:rPr lang="en-US" dirty="0" smtClean="0"/>
              <a:t>Lesson 4.1:	Reviewing Cameras</a:t>
            </a:r>
          </a:p>
          <a:p>
            <a:pPr marL="0" indent="0" fontAlgn="auto">
              <a:spcAft>
                <a:spcPts val="0"/>
              </a:spcAft>
              <a:buFont typeface="Arial" pitchFamily="34" charset="0"/>
              <a:buNone/>
              <a:tabLst>
                <a:tab pos="1828800" algn="l"/>
              </a:tabLst>
              <a:defRPr/>
            </a:pPr>
            <a:r>
              <a:rPr lang="en-US" dirty="0" smtClean="0"/>
              <a:t>Lesson 4.2:	Taking Photographs</a:t>
            </a:r>
          </a:p>
          <a:p>
            <a:pPr marL="0" indent="0" fontAlgn="auto">
              <a:spcAft>
                <a:spcPts val="0"/>
              </a:spcAft>
              <a:buFont typeface="Arial" pitchFamily="34" charset="0"/>
              <a:buNone/>
              <a:tabLst>
                <a:tab pos="1828800" algn="l"/>
              </a:tabLst>
              <a:defRPr/>
            </a:pPr>
            <a:r>
              <a:rPr lang="en-US" dirty="0" smtClean="0"/>
              <a:t>Lesson 4.3:	Adjusting Settings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6" name="Slide Number Placeholder 5"/>
          <p:cNvSpPr>
            <a:spLocks noGrp="1"/>
          </p:cNvSpPr>
          <p:nvPr>
            <p:ph type="sldNum" sz="quarter" idx="10"/>
          </p:nvPr>
        </p:nvSpPr>
        <p:spPr/>
        <p:txBody>
          <a:bodyPr/>
          <a:lstStyle/>
          <a:p>
            <a:pPr>
              <a:defRPr/>
            </a:pPr>
            <a:fld id="{5DBDA07D-C9ED-4E48-8556-AFE8B726EA74}"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Directional Lighting (cont.)</a:t>
            </a:r>
          </a:p>
        </p:txBody>
      </p:sp>
      <p:sp>
        <p:nvSpPr>
          <p:cNvPr id="33794" name="Content Placeholder 2"/>
          <p:cNvSpPr>
            <a:spLocks noGrp="1"/>
          </p:cNvSpPr>
          <p:nvPr>
            <p:ph sz="half" idx="1"/>
          </p:nvPr>
        </p:nvSpPr>
        <p:spPr>
          <a:xfrm>
            <a:off x="457200" y="1905000"/>
            <a:ext cx="4114800" cy="4221163"/>
          </a:xfrm>
        </p:spPr>
        <p:txBody>
          <a:bodyPr/>
          <a:lstStyle/>
          <a:p>
            <a:r>
              <a:rPr lang="en-US" smtClean="0"/>
              <a:t>In </a:t>
            </a:r>
            <a:r>
              <a:rPr lang="en-US" b="1" smtClean="0"/>
              <a:t>back lighting</a:t>
            </a:r>
            <a:r>
              <a:rPr lang="en-US" smtClean="0"/>
              <a:t>, the light shines from behind the subject, toward the camera</a:t>
            </a:r>
          </a:p>
          <a:p>
            <a:r>
              <a:rPr lang="en-US" smtClean="0"/>
              <a:t>Shape and outline of a subject are emphasized, but other details are mostly lost in shadow</a:t>
            </a:r>
          </a:p>
          <a:p>
            <a:endParaRPr lang="en-US" smtClean="0"/>
          </a:p>
          <a:p>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F6C83F84-8B03-4575-B417-B01937406992}" type="slidenum">
              <a:rPr lang="en-US"/>
              <a:pPr>
                <a:defRPr/>
              </a:pPr>
              <a:t>20</a:t>
            </a:fld>
            <a:endParaRPr lang="en-US" dirty="0"/>
          </a:p>
        </p:txBody>
      </p:sp>
      <p:pic>
        <p:nvPicPr>
          <p:cNvPr id="7" name="Picture 6"/>
          <p:cNvPicPr>
            <a:picLocks noChangeAspect="1"/>
          </p:cNvPicPr>
          <p:nvPr/>
        </p:nvPicPr>
        <p:blipFill rotWithShape="1">
          <a:blip r:embed="rId2"/>
          <a:srcRect l="67088"/>
          <a:stretch/>
        </p:blipFill>
        <p:spPr>
          <a:xfrm>
            <a:off x="5526088" y="2038350"/>
            <a:ext cx="2286000" cy="1851025"/>
          </a:xfrm>
          <a:prstGeom prst="rect">
            <a:avLst/>
          </a:prstGeom>
          <a:ln w="28575">
            <a:solidFill>
              <a:srgbClr val="C7DC97"/>
            </a:solidFill>
          </a:ln>
          <a:effectLst>
            <a:outerShdw blurRad="292100" dist="139700" dir="2700000" algn="tl" rotWithShape="0">
              <a:srgbClr val="333333">
                <a:alpha val="65000"/>
              </a:srgbClr>
            </a:outerShdw>
          </a:effectLst>
        </p:spPr>
      </p:pic>
      <p:sp>
        <p:nvSpPr>
          <p:cNvPr id="33797" name="TextBox 7"/>
          <p:cNvSpPr txBox="1">
            <a:spLocks noChangeArrowheads="1"/>
          </p:cNvSpPr>
          <p:nvPr/>
        </p:nvSpPr>
        <p:spPr bwMode="auto">
          <a:xfrm>
            <a:off x="5449888" y="3938588"/>
            <a:ext cx="2362200" cy="400050"/>
          </a:xfrm>
          <a:prstGeom prst="rect">
            <a:avLst/>
          </a:prstGeom>
          <a:noFill/>
          <a:ln w="9525">
            <a:noFill/>
            <a:miter lim="800000"/>
            <a:headEnd/>
            <a:tailEnd/>
          </a:ln>
        </p:spPr>
        <p:txBody>
          <a:bodyPr>
            <a:spAutoFit/>
          </a:bodyPr>
          <a:lstStyle/>
          <a:p>
            <a:r>
              <a:rPr lang="en-US" sz="1000">
                <a:latin typeface="Calibri" pitchFamily="34" charset="0"/>
              </a:rPr>
              <a:t>Photo from Shutterstock.com: Kondrashov Mikhail Evgenevich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Depth</a:t>
            </a:r>
          </a:p>
        </p:txBody>
      </p:sp>
      <p:sp>
        <p:nvSpPr>
          <p:cNvPr id="3" name="Content Placeholder 2"/>
          <p:cNvSpPr>
            <a:spLocks noGrp="1"/>
          </p:cNvSpPr>
          <p:nvPr>
            <p:ph idx="1"/>
          </p:nvPr>
        </p:nvSpPr>
        <p:spPr>
          <a:xfrm>
            <a:off x="457200" y="1954213"/>
            <a:ext cx="8229600" cy="4419600"/>
          </a:xfrm>
        </p:spPr>
        <p:txBody>
          <a:bodyPr rtlCol="0">
            <a:normAutofit lnSpcReduction="10000"/>
          </a:bodyPr>
          <a:lstStyle/>
          <a:p>
            <a:pPr fontAlgn="auto">
              <a:spcAft>
                <a:spcPts val="0"/>
              </a:spcAft>
              <a:buFont typeface="Arial" pitchFamily="34" charset="0"/>
              <a:buChar char="•"/>
              <a:defRPr/>
            </a:pPr>
            <a:r>
              <a:rPr lang="en-US" dirty="0" smtClean="0"/>
              <a:t>Clues </a:t>
            </a:r>
            <a:r>
              <a:rPr lang="en-US" dirty="0"/>
              <a:t>the brain uses to perceive an object as </a:t>
            </a:r>
            <a:r>
              <a:rPr lang="en-US" dirty="0" smtClean="0"/>
              <a:t>three-dimensional:</a:t>
            </a:r>
            <a:endParaRPr lang="en-US" dirty="0"/>
          </a:p>
          <a:p>
            <a:pPr lvl="1" fontAlgn="auto">
              <a:spcAft>
                <a:spcPts val="0"/>
              </a:spcAft>
              <a:buFont typeface="Arial" pitchFamily="34" charset="0"/>
              <a:buChar char="–"/>
              <a:defRPr/>
            </a:pPr>
            <a:r>
              <a:rPr lang="en-US" dirty="0" smtClean="0"/>
              <a:t>The contrast between light and shadow</a:t>
            </a:r>
          </a:p>
          <a:p>
            <a:pPr lvl="1" fontAlgn="auto">
              <a:spcAft>
                <a:spcPts val="0"/>
              </a:spcAft>
              <a:buFont typeface="Arial" pitchFamily="34" charset="0"/>
              <a:buChar char="–"/>
              <a:defRPr/>
            </a:pPr>
            <a:r>
              <a:rPr lang="en-US" dirty="0" smtClean="0"/>
              <a:t>The size and relative position of items, or perspective</a:t>
            </a:r>
          </a:p>
          <a:p>
            <a:pPr fontAlgn="auto">
              <a:spcAft>
                <a:spcPts val="0"/>
              </a:spcAft>
              <a:buFont typeface="Arial" pitchFamily="34" charset="0"/>
              <a:buChar char="•"/>
              <a:defRPr/>
            </a:pPr>
            <a:r>
              <a:rPr lang="en-US" dirty="0" smtClean="0"/>
              <a:t>Cameras take </a:t>
            </a:r>
            <a:r>
              <a:rPr lang="en-US" dirty="0"/>
              <a:t>three-dimensional </a:t>
            </a:r>
            <a:r>
              <a:rPr lang="en-US" dirty="0" smtClean="0"/>
              <a:t>scenes and record </a:t>
            </a:r>
            <a:r>
              <a:rPr lang="en-US" dirty="0"/>
              <a:t>them on the </a:t>
            </a:r>
            <a:r>
              <a:rPr lang="en-US" dirty="0" smtClean="0"/>
              <a:t>two-dimensional </a:t>
            </a:r>
            <a:r>
              <a:rPr lang="en-US" dirty="0"/>
              <a:t>surface of a </a:t>
            </a:r>
            <a:r>
              <a:rPr lang="en-US" dirty="0" smtClean="0"/>
              <a:t>photograph</a:t>
            </a:r>
            <a:endParaRPr lang="en-US" dirty="0"/>
          </a:p>
          <a:p>
            <a:pPr fontAlgn="auto">
              <a:spcAft>
                <a:spcPts val="0"/>
              </a:spcAft>
              <a:buFont typeface="Arial" pitchFamily="34" charset="0"/>
              <a:buChar char="•"/>
              <a:defRPr/>
            </a:pPr>
            <a:r>
              <a:rPr lang="en-US" dirty="0" smtClean="0"/>
              <a:t>There </a:t>
            </a:r>
            <a:r>
              <a:rPr lang="en-US" dirty="0"/>
              <a:t>is no third dimension of actual depth in a </a:t>
            </a:r>
            <a:r>
              <a:rPr lang="en-US" dirty="0" smtClean="0"/>
              <a:t>photograph; the </a:t>
            </a:r>
            <a:r>
              <a:rPr lang="en-US" dirty="0"/>
              <a:t>brain uses the same visual clues in a photograph to </a:t>
            </a:r>
            <a:r>
              <a:rPr lang="en-US" dirty="0" smtClean="0"/>
              <a:t>perceive the </a:t>
            </a:r>
            <a:r>
              <a:rPr lang="en-US" b="1" dirty="0"/>
              <a:t>illusion of </a:t>
            </a:r>
            <a:r>
              <a:rPr lang="en-US" b="1" dirty="0" smtClean="0"/>
              <a:t>depth</a:t>
            </a:r>
            <a:endParaRPr lang="en-US" dirty="0"/>
          </a:p>
          <a:p>
            <a:pPr fontAlgn="auto">
              <a:spcAft>
                <a:spcPts val="0"/>
              </a:spcAft>
              <a:buFont typeface="Arial" pitchFamily="34" charset="0"/>
              <a:buChar char="•"/>
              <a:defRPr/>
            </a:pPr>
            <a:endParaRPr lang="en-US" dirty="0"/>
          </a:p>
        </p:txBody>
      </p:sp>
      <p:sp>
        <p:nvSpPr>
          <p:cNvPr id="5" name="Slide Number Placeholder 4"/>
          <p:cNvSpPr>
            <a:spLocks noGrp="1"/>
          </p:cNvSpPr>
          <p:nvPr>
            <p:ph type="sldNum" sz="quarter" idx="10"/>
          </p:nvPr>
        </p:nvSpPr>
        <p:spPr/>
        <p:txBody>
          <a:bodyPr/>
          <a:lstStyle/>
          <a:p>
            <a:pPr>
              <a:defRPr/>
            </a:pPr>
            <a:fld id="{DA525DDB-9FCB-4ED2-87C1-B9755C0CF9FA}"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Depth (cont.)</a:t>
            </a:r>
          </a:p>
        </p:txBody>
      </p:sp>
      <p:sp>
        <p:nvSpPr>
          <p:cNvPr id="3" name="Content Placeholder 2"/>
          <p:cNvSpPr>
            <a:spLocks noGrp="1"/>
          </p:cNvSpPr>
          <p:nvPr>
            <p:ph sz="half" idx="1"/>
          </p:nvPr>
        </p:nvSpPr>
        <p:spPr>
          <a:xfrm>
            <a:off x="457200" y="1944688"/>
            <a:ext cx="4038600" cy="2286000"/>
          </a:xfrm>
        </p:spPr>
        <p:txBody>
          <a:bodyPr rtlCol="0">
            <a:normAutofit fontScale="92500" lnSpcReduction="10000"/>
          </a:bodyPr>
          <a:lstStyle/>
          <a:p>
            <a:pPr fontAlgn="auto">
              <a:spcAft>
                <a:spcPts val="0"/>
              </a:spcAft>
              <a:buFont typeface="Arial" pitchFamily="34" charset="0"/>
              <a:buChar char="•"/>
              <a:defRPr/>
            </a:pPr>
            <a:r>
              <a:rPr lang="en-US" dirty="0" smtClean="0"/>
              <a:t>Perspective</a:t>
            </a:r>
          </a:p>
          <a:p>
            <a:pPr lvl="1" fontAlgn="auto">
              <a:spcAft>
                <a:spcPts val="0"/>
              </a:spcAft>
              <a:buFont typeface="Arial" pitchFamily="34" charset="0"/>
              <a:buChar char="–"/>
              <a:defRPr/>
            </a:pPr>
            <a:r>
              <a:rPr lang="en-US" dirty="0" smtClean="0"/>
              <a:t>In </a:t>
            </a:r>
            <a:r>
              <a:rPr lang="en-US" dirty="0"/>
              <a:t>photography</a:t>
            </a:r>
            <a:r>
              <a:rPr lang="en-US" dirty="0" smtClean="0"/>
              <a:t>, what </a:t>
            </a:r>
            <a:r>
              <a:rPr lang="en-US" dirty="0"/>
              <a:t>makes </a:t>
            </a:r>
            <a:r>
              <a:rPr lang="en-US" dirty="0" smtClean="0"/>
              <a:t>items look </a:t>
            </a:r>
            <a:r>
              <a:rPr lang="en-US" dirty="0"/>
              <a:t>larger and closer </a:t>
            </a:r>
            <a:r>
              <a:rPr lang="en-US" dirty="0" smtClean="0"/>
              <a:t>or smaller </a:t>
            </a:r>
            <a:r>
              <a:rPr lang="en-US" dirty="0"/>
              <a:t>and farther </a:t>
            </a:r>
            <a:r>
              <a:rPr lang="en-US" dirty="0" smtClean="0"/>
              <a:t>away</a:t>
            </a:r>
          </a:p>
          <a:p>
            <a:pPr lvl="1" fontAlgn="auto">
              <a:spcAft>
                <a:spcPts val="0"/>
              </a:spcAft>
              <a:buFont typeface="Arial" pitchFamily="34" charset="0"/>
              <a:buChar char="–"/>
              <a:defRPr/>
            </a:pPr>
            <a:r>
              <a:rPr lang="en-US" dirty="0" smtClean="0"/>
              <a:t>Can </a:t>
            </a:r>
            <a:r>
              <a:rPr lang="en-US" dirty="0"/>
              <a:t>be used to create </a:t>
            </a:r>
            <a:r>
              <a:rPr lang="en-US" dirty="0" smtClean="0"/>
              <a:t>depth and </a:t>
            </a:r>
            <a:r>
              <a:rPr lang="en-US" dirty="0"/>
              <a:t>express a story about </a:t>
            </a:r>
            <a:r>
              <a:rPr lang="en-US" dirty="0" smtClean="0"/>
              <a:t>a subject</a:t>
            </a:r>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a:p>
            <a:pPr lvl="1" fontAlgn="auto">
              <a:spcAft>
                <a:spcPts val="0"/>
              </a:spcAft>
              <a:buFont typeface="Arial" pitchFamily="34" charset="0"/>
              <a:buChar char="–"/>
              <a:defRPr/>
            </a:pPr>
            <a:endParaRPr lang="en-US" dirty="0"/>
          </a:p>
        </p:txBody>
      </p:sp>
      <p:sp>
        <p:nvSpPr>
          <p:cNvPr id="9" name="Content Placeholder 8"/>
          <p:cNvSpPr>
            <a:spLocks noGrp="1"/>
          </p:cNvSpPr>
          <p:nvPr>
            <p:ph sz="half" idx="2"/>
          </p:nvPr>
        </p:nvSpPr>
        <p:spPr>
          <a:xfrm>
            <a:off x="4648200" y="1944688"/>
            <a:ext cx="4038600" cy="2362200"/>
          </a:xfrm>
        </p:spPr>
        <p:txBody>
          <a:bodyPr rtlCol="0">
            <a:normAutofit fontScale="92500" lnSpcReduction="10000"/>
          </a:bodyPr>
          <a:lstStyle/>
          <a:p>
            <a:pPr fontAlgn="auto">
              <a:spcAft>
                <a:spcPts val="0"/>
              </a:spcAft>
              <a:buFont typeface="Arial" pitchFamily="34" charset="0"/>
              <a:buChar char="•"/>
              <a:defRPr/>
            </a:pPr>
            <a:r>
              <a:rPr lang="en-US" dirty="0"/>
              <a:t>Angles</a:t>
            </a:r>
          </a:p>
          <a:p>
            <a:pPr lvl="1" fontAlgn="auto">
              <a:spcAft>
                <a:spcPts val="0"/>
              </a:spcAft>
              <a:buFont typeface="Arial" pitchFamily="34" charset="0"/>
              <a:buChar char="–"/>
              <a:defRPr/>
            </a:pPr>
            <a:r>
              <a:rPr lang="en-US" dirty="0"/>
              <a:t>Shooting from a low angle makes subjects appear bigger and more important</a:t>
            </a:r>
          </a:p>
          <a:p>
            <a:pPr lvl="1" fontAlgn="auto">
              <a:spcAft>
                <a:spcPts val="0"/>
              </a:spcAft>
              <a:buFont typeface="Arial" pitchFamily="34" charset="0"/>
              <a:buChar char="–"/>
              <a:defRPr/>
            </a:pPr>
            <a:r>
              <a:rPr lang="en-US" dirty="0"/>
              <a:t>Shooting from a higher angle diminishes a subject</a:t>
            </a:r>
            <a:endParaRPr lang="en-US" sz="2000" dirty="0"/>
          </a:p>
          <a:p>
            <a:pPr fontAlgn="auto">
              <a:spcAft>
                <a:spcPts val="0"/>
              </a:spcAft>
              <a:buFont typeface="Arial" pitchFamily="34" charset="0"/>
              <a:buChar char="•"/>
              <a:defRPr/>
            </a:pPr>
            <a:endParaRPr lang="en-US" dirty="0"/>
          </a:p>
        </p:txBody>
      </p:sp>
      <p:sp>
        <p:nvSpPr>
          <p:cNvPr id="5" name="Slide Number Placeholder 4"/>
          <p:cNvSpPr>
            <a:spLocks noGrp="1"/>
          </p:cNvSpPr>
          <p:nvPr>
            <p:ph type="sldNum" sz="quarter" idx="10"/>
          </p:nvPr>
        </p:nvSpPr>
        <p:spPr/>
        <p:txBody>
          <a:bodyPr/>
          <a:lstStyle/>
          <a:p>
            <a:pPr>
              <a:defRPr/>
            </a:pPr>
            <a:fld id="{1F4F49BF-DFEE-4584-8C34-AB9BC2DFC32F}" type="slidenum">
              <a:rPr lang="en-US"/>
              <a:pPr>
                <a:defRPr/>
              </a:pPr>
              <a:t>22</a:t>
            </a:fld>
            <a:endParaRPr lang="en-US" dirty="0"/>
          </a:p>
        </p:txBody>
      </p:sp>
      <p:pic>
        <p:nvPicPr>
          <p:cNvPr id="8" name="Picture 7"/>
          <p:cNvPicPr>
            <a:picLocks noChangeAspect="1"/>
          </p:cNvPicPr>
          <p:nvPr/>
        </p:nvPicPr>
        <p:blipFill>
          <a:blip r:embed="rId2"/>
          <a:stretch>
            <a:fillRect/>
          </a:stretch>
        </p:blipFill>
        <p:spPr>
          <a:xfrm>
            <a:off x="2767013" y="3995738"/>
            <a:ext cx="1524000" cy="2238375"/>
          </a:xfrm>
          <a:prstGeom prst="rect">
            <a:avLst/>
          </a:prstGeom>
          <a:ln w="28575">
            <a:solidFill>
              <a:srgbClr val="C7DC97"/>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5664200" y="3995738"/>
            <a:ext cx="2811463" cy="2252662"/>
          </a:xfrm>
          <a:prstGeom prst="rect">
            <a:avLst/>
          </a:prstGeom>
          <a:ln w="28575">
            <a:solidFill>
              <a:srgbClr val="C7DC97"/>
            </a:solidFill>
          </a:ln>
          <a:effectLst>
            <a:outerShdw blurRad="292100" dist="139700" dir="2700000" algn="tl" rotWithShape="0">
              <a:srgbClr val="333333">
                <a:alpha val="65000"/>
              </a:srgbClr>
            </a:outerShdw>
          </a:effectLst>
        </p:spPr>
      </p:pic>
      <p:sp>
        <p:nvSpPr>
          <p:cNvPr id="35847" name="TextBox 11"/>
          <p:cNvSpPr txBox="1">
            <a:spLocks noChangeArrowheads="1"/>
          </p:cNvSpPr>
          <p:nvPr/>
        </p:nvSpPr>
        <p:spPr bwMode="auto">
          <a:xfrm rot="-5400000">
            <a:off x="3339307" y="5096668"/>
            <a:ext cx="2209800" cy="246063"/>
          </a:xfrm>
          <a:prstGeom prst="rect">
            <a:avLst/>
          </a:prstGeom>
          <a:noFill/>
          <a:ln w="9525">
            <a:noFill/>
            <a:miter lim="800000"/>
            <a:headEnd/>
            <a:tailEnd/>
          </a:ln>
        </p:spPr>
        <p:txBody>
          <a:bodyPr>
            <a:spAutoFit/>
          </a:bodyPr>
          <a:lstStyle/>
          <a:p>
            <a:r>
              <a:rPr lang="en-US" sz="1000">
                <a:latin typeface="Calibri" pitchFamily="34" charset="0"/>
              </a:rPr>
              <a:t>Elena Elisseva/Shutterstock.com</a:t>
            </a:r>
            <a:endParaRPr lang="en-US">
              <a:latin typeface="Calibri" pitchFamily="34" charset="0"/>
            </a:endParaRPr>
          </a:p>
        </p:txBody>
      </p:sp>
      <p:sp>
        <p:nvSpPr>
          <p:cNvPr id="35848" name="TextBox 12"/>
          <p:cNvSpPr txBox="1">
            <a:spLocks noChangeArrowheads="1"/>
          </p:cNvSpPr>
          <p:nvPr/>
        </p:nvSpPr>
        <p:spPr bwMode="auto">
          <a:xfrm rot="-5400000">
            <a:off x="7535069" y="5096669"/>
            <a:ext cx="2209800" cy="246062"/>
          </a:xfrm>
          <a:prstGeom prst="rect">
            <a:avLst/>
          </a:prstGeom>
          <a:noFill/>
          <a:ln w="9525">
            <a:noFill/>
            <a:miter lim="800000"/>
            <a:headEnd/>
            <a:tailEnd/>
          </a:ln>
        </p:spPr>
        <p:txBody>
          <a:bodyPr>
            <a:spAutoFit/>
          </a:bodyPr>
          <a:lstStyle/>
          <a:p>
            <a:r>
              <a:rPr lang="en-US" sz="1000">
                <a:latin typeface="Calibri" pitchFamily="34" charset="0"/>
              </a:rPr>
              <a:t>Susan Lake</a:t>
            </a:r>
            <a:endParaRPr lang="en-US">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Depth (cont.)</a:t>
            </a:r>
          </a:p>
        </p:txBody>
      </p:sp>
      <p:sp>
        <p:nvSpPr>
          <p:cNvPr id="36866" name="Content Placeholder 2"/>
          <p:cNvSpPr>
            <a:spLocks noGrp="1"/>
          </p:cNvSpPr>
          <p:nvPr>
            <p:ph sz="half" idx="1"/>
          </p:nvPr>
        </p:nvSpPr>
        <p:spPr/>
        <p:txBody>
          <a:bodyPr/>
          <a:lstStyle/>
          <a:p>
            <a:r>
              <a:rPr lang="en-US" smtClean="0"/>
              <a:t>Foreground, middle ground, background</a:t>
            </a:r>
          </a:p>
          <a:p>
            <a:pPr lvl="1"/>
            <a:r>
              <a:rPr lang="en-US" smtClean="0"/>
              <a:t>To create depth in your photos, make sure you have:</a:t>
            </a:r>
          </a:p>
          <a:p>
            <a:pPr lvl="2"/>
            <a:r>
              <a:rPr lang="en-US" smtClean="0"/>
              <a:t>Background</a:t>
            </a:r>
          </a:p>
          <a:p>
            <a:pPr lvl="2"/>
            <a:r>
              <a:rPr lang="en-US" smtClean="0"/>
              <a:t>Middle ground</a:t>
            </a:r>
          </a:p>
          <a:p>
            <a:pPr lvl="2"/>
            <a:r>
              <a:rPr lang="en-US" smtClean="0"/>
              <a:t>Foreground</a:t>
            </a:r>
          </a:p>
          <a:p>
            <a:pPr lvl="1"/>
            <a:r>
              <a:rPr lang="en-US" smtClean="0"/>
              <a:t>Add depth by adding another element in front of your main subject</a:t>
            </a:r>
          </a:p>
          <a:p>
            <a:pPr lvl="1"/>
            <a:endParaRPr lang="en-US" smtClean="0"/>
          </a:p>
        </p:txBody>
      </p:sp>
      <p:pic>
        <p:nvPicPr>
          <p:cNvPr id="7" name="Content Placeholder 6"/>
          <p:cNvPicPr>
            <a:picLocks noGrp="1" noChangeAspect="1"/>
          </p:cNvPicPr>
          <p:nvPr>
            <p:ph sz="half" idx="2"/>
          </p:nvPr>
        </p:nvPicPr>
        <p:blipFill>
          <a:blip r:embed="rId2"/>
          <a:stretch>
            <a:fillRect/>
          </a:stretch>
        </p:blipFill>
        <p:spPr>
          <a:xfrm>
            <a:off x="5656263" y="2039938"/>
            <a:ext cx="2000250" cy="2857500"/>
          </a:xfrm>
          <a:effectLst>
            <a:outerShdw blurRad="292100" dist="139700" dir="2700000" algn="ctr" rotWithShape="0">
              <a:srgbClr val="000000">
                <a:alpha val="65000"/>
              </a:srgbClr>
            </a:outerShdw>
          </a:effectLst>
        </p:spPr>
      </p:pic>
      <p:sp>
        <p:nvSpPr>
          <p:cNvPr id="5" name="Slide Number Placeholder 4"/>
          <p:cNvSpPr>
            <a:spLocks noGrp="1"/>
          </p:cNvSpPr>
          <p:nvPr>
            <p:ph type="sldNum" sz="quarter" idx="10"/>
          </p:nvPr>
        </p:nvSpPr>
        <p:spPr/>
        <p:txBody>
          <a:bodyPr/>
          <a:lstStyle/>
          <a:p>
            <a:pPr>
              <a:defRPr/>
            </a:pPr>
            <a:fld id="{FCCD3BF5-E150-4B92-81E9-9B739A3A33FD}" type="slidenum">
              <a:rPr lang="en-US"/>
              <a:pPr>
                <a:defRPr/>
              </a:pPr>
              <a:t>23</a:t>
            </a:fld>
            <a:endParaRPr lang="en-US" dirty="0"/>
          </a:p>
        </p:txBody>
      </p:sp>
      <p:sp>
        <p:nvSpPr>
          <p:cNvPr id="36869" name="TextBox 7"/>
          <p:cNvSpPr txBox="1">
            <a:spLocks noChangeArrowheads="1"/>
          </p:cNvSpPr>
          <p:nvPr/>
        </p:nvSpPr>
        <p:spPr bwMode="auto">
          <a:xfrm rot="-5400000">
            <a:off x="6579394" y="3655219"/>
            <a:ext cx="2438400" cy="246062"/>
          </a:xfrm>
          <a:prstGeom prst="rect">
            <a:avLst/>
          </a:prstGeom>
          <a:noFill/>
          <a:ln w="9525">
            <a:noFill/>
            <a:miter lim="800000"/>
            <a:headEnd/>
            <a:tailEnd/>
          </a:ln>
        </p:spPr>
        <p:txBody>
          <a:bodyPr>
            <a:spAutoFit/>
          </a:bodyPr>
          <a:lstStyle/>
          <a:p>
            <a:r>
              <a:rPr lang="en-US" sz="1000">
                <a:latin typeface="Calibri" pitchFamily="34" charset="0"/>
              </a:rPr>
              <a:t>© Dmitriy Shironosov/Shutterstock.com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Film Manufacturers</a:t>
            </a:r>
          </a:p>
        </p:txBody>
      </p:sp>
      <p:sp>
        <p:nvSpPr>
          <p:cNvPr id="37890" name="Content Placeholder 3"/>
          <p:cNvSpPr>
            <a:spLocks noGrp="1"/>
          </p:cNvSpPr>
          <p:nvPr>
            <p:ph sz="half" idx="1"/>
          </p:nvPr>
        </p:nvSpPr>
        <p:spPr>
          <a:xfrm>
            <a:off x="3657600" y="1905000"/>
            <a:ext cx="5029200" cy="4419600"/>
          </a:xfrm>
        </p:spPr>
        <p:txBody>
          <a:bodyPr/>
          <a:lstStyle/>
          <a:p>
            <a:r>
              <a:rPr lang="en-US" smtClean="0"/>
              <a:t>The rise of digital photography means challenges for film manufacturers such as Kodak, Fuji, and Polaroid</a:t>
            </a:r>
          </a:p>
          <a:p>
            <a:r>
              <a:rPr lang="en-US" smtClean="0"/>
              <a:t>How did these businesses each respond to these challenges and what was the outcome?</a:t>
            </a:r>
          </a:p>
          <a:p>
            <a:r>
              <a:rPr lang="en-US" smtClean="0"/>
              <a:t>What can other industries learn about being ready for technological advances?</a:t>
            </a:r>
          </a:p>
          <a:p>
            <a:endParaRPr lang="en-US" smtClean="0"/>
          </a:p>
        </p:txBody>
      </p:sp>
      <p:sp>
        <p:nvSpPr>
          <p:cNvPr id="6" name="Slide Number Placeholder 5"/>
          <p:cNvSpPr>
            <a:spLocks noGrp="1"/>
          </p:cNvSpPr>
          <p:nvPr>
            <p:ph type="sldNum" sz="quarter" idx="10"/>
          </p:nvPr>
        </p:nvSpPr>
        <p:spPr/>
        <p:txBody>
          <a:bodyPr/>
          <a:lstStyle/>
          <a:p>
            <a:pPr>
              <a:defRPr/>
            </a:pPr>
            <a:fld id="{39E66781-FF94-482B-8A07-FB617810D4DF}" type="slidenum">
              <a:rPr lang="en-US"/>
              <a:pPr>
                <a:defRPr/>
              </a:pPr>
              <a:t>24</a:t>
            </a:fld>
            <a:endParaRPr lang="en-US"/>
          </a:p>
        </p:txBody>
      </p:sp>
      <p:pic>
        <p:nvPicPr>
          <p:cNvPr id="8" name="Content Placeholder 7" descr="ThinkAboutIt.jpg"/>
          <p:cNvPicPr>
            <a:picLocks noChangeAspect="1"/>
          </p:cNvPicPr>
          <p:nvPr/>
        </p:nvPicPr>
        <p:blipFill>
          <a:blip r:embed="rId2"/>
          <a:stretch>
            <a:fillRect/>
          </a:stretch>
        </p:blipFill>
        <p:spPr>
          <a:xfrm>
            <a:off x="457200" y="2047875"/>
            <a:ext cx="2751138" cy="17129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Adjusting Settings—Basics</a:t>
            </a:r>
          </a:p>
        </p:txBody>
      </p:sp>
      <p:sp>
        <p:nvSpPr>
          <p:cNvPr id="38914" name="Content Placeholder 2"/>
          <p:cNvSpPr>
            <a:spLocks noGrp="1"/>
          </p:cNvSpPr>
          <p:nvPr>
            <p:ph idx="1"/>
          </p:nvPr>
        </p:nvSpPr>
        <p:spPr>
          <a:xfrm>
            <a:off x="457200" y="1905000"/>
            <a:ext cx="8229600" cy="4419600"/>
          </a:xfrm>
        </p:spPr>
        <p:txBody>
          <a:bodyPr/>
          <a:lstStyle/>
          <a:p>
            <a:r>
              <a:rPr lang="en-US" smtClean="0"/>
              <a:t>Three components that a camera uses to capture an image:</a:t>
            </a:r>
          </a:p>
          <a:p>
            <a:pPr lvl="1"/>
            <a:r>
              <a:rPr lang="en-US" b="1" smtClean="0"/>
              <a:t>Shutter speed </a:t>
            </a:r>
            <a:r>
              <a:rPr lang="en-US" smtClean="0"/>
              <a:t>(how fast the lens opens and closes)</a:t>
            </a:r>
          </a:p>
          <a:p>
            <a:pPr lvl="1"/>
            <a:r>
              <a:rPr lang="en-US" b="1" smtClean="0"/>
              <a:t>Aperture </a:t>
            </a:r>
            <a:r>
              <a:rPr lang="en-US" smtClean="0"/>
              <a:t>settings (how wide the lens opens to let in light)</a:t>
            </a:r>
          </a:p>
          <a:p>
            <a:pPr lvl="1"/>
            <a:r>
              <a:rPr lang="en-US" b="1" smtClean="0"/>
              <a:t>ISO </a:t>
            </a:r>
            <a:r>
              <a:rPr lang="en-US" smtClean="0"/>
              <a:t>(speed at which the “film” captures an image)</a:t>
            </a:r>
          </a:p>
          <a:p>
            <a:r>
              <a:rPr lang="en-US" smtClean="0"/>
              <a:t>Many cameras provide pre-set special image types such as a </a:t>
            </a:r>
            <a:r>
              <a:rPr lang="en-US" b="1" smtClean="0"/>
              <a:t>macro</a:t>
            </a:r>
            <a:r>
              <a:rPr lang="en-US" smtClean="0"/>
              <a:t> (close-up) setting, a distance setting, or a sports setting</a:t>
            </a:r>
            <a:endParaRPr lang="en-US" sz="2400" smtClean="0"/>
          </a:p>
          <a:p>
            <a:pPr lvl="1"/>
            <a:endParaRPr lang="en-US" smtClean="0"/>
          </a:p>
          <a:p>
            <a:endParaRPr lang="en-US" smtClean="0"/>
          </a:p>
        </p:txBody>
      </p:sp>
      <p:sp>
        <p:nvSpPr>
          <p:cNvPr id="5" name="Slide Number Placeholder 4"/>
          <p:cNvSpPr>
            <a:spLocks noGrp="1"/>
          </p:cNvSpPr>
          <p:nvPr>
            <p:ph type="sldNum" sz="quarter" idx="10"/>
          </p:nvPr>
        </p:nvSpPr>
        <p:spPr/>
        <p:txBody>
          <a:bodyPr/>
          <a:lstStyle/>
          <a:p>
            <a:pPr>
              <a:defRPr/>
            </a:pPr>
            <a:fld id="{9081DC96-F06A-4DC7-A06B-35B5BA398B03}"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Basics (cont.)</a:t>
            </a:r>
          </a:p>
        </p:txBody>
      </p:sp>
      <p:sp>
        <p:nvSpPr>
          <p:cNvPr id="3" name="Content Placeholder 2"/>
          <p:cNvSpPr>
            <a:spLocks noGrp="1"/>
          </p:cNvSpPr>
          <p:nvPr>
            <p:ph idx="1"/>
          </p:nvPr>
        </p:nvSpPr>
        <p:spPr>
          <a:xfrm>
            <a:off x="457200" y="1905000"/>
            <a:ext cx="8229600" cy="4495800"/>
          </a:xfrm>
        </p:spPr>
        <p:txBody>
          <a:bodyPr rtlCol="0">
            <a:normAutofit fontScale="92500"/>
          </a:bodyPr>
          <a:lstStyle/>
          <a:p>
            <a:pPr fontAlgn="auto">
              <a:spcAft>
                <a:spcPts val="0"/>
              </a:spcAft>
              <a:buFont typeface="Arial" pitchFamily="34" charset="0"/>
              <a:buChar char="•"/>
              <a:defRPr/>
            </a:pPr>
            <a:r>
              <a:rPr lang="en-US" dirty="0" smtClean="0"/>
              <a:t>Shutter speed</a:t>
            </a:r>
          </a:p>
          <a:p>
            <a:pPr lvl="1" fontAlgn="auto">
              <a:spcAft>
                <a:spcPts val="0"/>
              </a:spcAft>
              <a:buFont typeface="Arial" pitchFamily="34" charset="0"/>
              <a:buChar char="–"/>
              <a:defRPr/>
            </a:pPr>
            <a:r>
              <a:rPr lang="en-US" dirty="0" smtClean="0"/>
              <a:t>Adjust to </a:t>
            </a:r>
            <a:r>
              <a:rPr lang="en-US" dirty="0"/>
              <a:t>achieve specific and desired </a:t>
            </a:r>
            <a:r>
              <a:rPr lang="en-US" dirty="0" smtClean="0"/>
              <a:t>effects</a:t>
            </a:r>
            <a:endParaRPr lang="en-US" dirty="0"/>
          </a:p>
          <a:p>
            <a:pPr fontAlgn="auto">
              <a:spcAft>
                <a:spcPts val="0"/>
              </a:spcAft>
              <a:buFont typeface="Arial" pitchFamily="34" charset="0"/>
              <a:buChar char="•"/>
              <a:defRPr/>
            </a:pPr>
            <a:r>
              <a:rPr lang="en-US" dirty="0" smtClean="0"/>
              <a:t>Aperture</a:t>
            </a:r>
          </a:p>
          <a:p>
            <a:pPr lvl="1" fontAlgn="auto">
              <a:spcAft>
                <a:spcPts val="0"/>
              </a:spcAft>
              <a:buFont typeface="Arial" pitchFamily="34" charset="0"/>
              <a:buChar char="–"/>
              <a:defRPr/>
            </a:pPr>
            <a:r>
              <a:rPr lang="en-US" dirty="0"/>
              <a:t>Changing the aperture settings </a:t>
            </a:r>
            <a:r>
              <a:rPr lang="en-US" dirty="0" smtClean="0"/>
              <a:t>determines the </a:t>
            </a:r>
            <a:r>
              <a:rPr lang="en-US" b="1" dirty="0"/>
              <a:t>depth of </a:t>
            </a:r>
            <a:r>
              <a:rPr lang="en-US" b="1" dirty="0" smtClean="0"/>
              <a:t>field</a:t>
            </a:r>
            <a:endParaRPr lang="en-US" dirty="0"/>
          </a:p>
          <a:p>
            <a:pPr lvl="1" fontAlgn="auto">
              <a:spcAft>
                <a:spcPts val="0"/>
              </a:spcAft>
              <a:buFont typeface="Arial" pitchFamily="34" charset="0"/>
              <a:buChar char="–"/>
              <a:defRPr/>
            </a:pPr>
            <a:r>
              <a:rPr lang="en-US" dirty="0" smtClean="0"/>
              <a:t>Measured in </a:t>
            </a:r>
            <a:r>
              <a:rPr lang="en-US" dirty="0"/>
              <a:t>f-numbers (often referred to as </a:t>
            </a:r>
            <a:r>
              <a:rPr lang="en-US" dirty="0" smtClean="0"/>
              <a:t>f-stop or f-ratio)</a:t>
            </a:r>
            <a:endParaRPr lang="en-US" sz="2000" dirty="0"/>
          </a:p>
          <a:p>
            <a:pPr fontAlgn="auto">
              <a:spcAft>
                <a:spcPts val="0"/>
              </a:spcAft>
              <a:buFont typeface="Arial" pitchFamily="34" charset="0"/>
              <a:buChar char="•"/>
              <a:defRPr/>
            </a:pPr>
            <a:r>
              <a:rPr lang="en-US" dirty="0" smtClean="0"/>
              <a:t>ISO</a:t>
            </a:r>
          </a:p>
          <a:p>
            <a:pPr lvl="1" fontAlgn="auto">
              <a:spcAft>
                <a:spcPts val="0"/>
              </a:spcAft>
              <a:buFont typeface="Arial" pitchFamily="34" charset="0"/>
              <a:buChar char="–"/>
              <a:defRPr/>
            </a:pPr>
            <a:r>
              <a:rPr lang="en-US" dirty="0"/>
              <a:t>Low </a:t>
            </a:r>
            <a:r>
              <a:rPr lang="en-US" dirty="0" smtClean="0"/>
              <a:t>ISO settings </a:t>
            </a:r>
            <a:r>
              <a:rPr lang="en-US" dirty="0"/>
              <a:t>capture an image sharply with </a:t>
            </a:r>
            <a:r>
              <a:rPr lang="en-US" dirty="0" smtClean="0"/>
              <a:t>few extra </a:t>
            </a:r>
            <a:r>
              <a:rPr lang="en-US" dirty="0"/>
              <a:t>pixels or </a:t>
            </a:r>
            <a:r>
              <a:rPr lang="en-US" dirty="0" smtClean="0"/>
              <a:t>graininess</a:t>
            </a:r>
          </a:p>
          <a:p>
            <a:pPr lvl="1" fontAlgn="auto">
              <a:spcAft>
                <a:spcPts val="0"/>
              </a:spcAft>
              <a:buFont typeface="Arial" pitchFamily="34" charset="0"/>
              <a:buChar char="–"/>
              <a:defRPr/>
            </a:pPr>
            <a:r>
              <a:rPr lang="en-US" dirty="0" smtClean="0"/>
              <a:t>High </a:t>
            </a:r>
            <a:r>
              <a:rPr lang="en-US" dirty="0"/>
              <a:t>ISO settings work hard to capture an image in low light </a:t>
            </a:r>
            <a:r>
              <a:rPr lang="en-US" dirty="0" smtClean="0"/>
              <a:t>but the </a:t>
            </a:r>
            <a:r>
              <a:rPr lang="en-US" dirty="0"/>
              <a:t>result is an image that has </a:t>
            </a:r>
            <a:r>
              <a:rPr lang="en-US" dirty="0" smtClean="0"/>
              <a:t>artifacts</a:t>
            </a:r>
            <a:endParaRPr lang="en-US" dirty="0"/>
          </a:p>
        </p:txBody>
      </p:sp>
      <p:sp>
        <p:nvSpPr>
          <p:cNvPr id="5" name="Slide Number Placeholder 4"/>
          <p:cNvSpPr>
            <a:spLocks noGrp="1"/>
          </p:cNvSpPr>
          <p:nvPr>
            <p:ph type="sldNum" sz="quarter" idx="10"/>
          </p:nvPr>
        </p:nvSpPr>
        <p:spPr/>
        <p:txBody>
          <a:bodyPr/>
          <a:lstStyle/>
          <a:p>
            <a:pPr>
              <a:defRPr/>
            </a:pPr>
            <a:fld id="{B3A88F65-C667-420C-9544-17A6CFCC800F}"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White Balance</a:t>
            </a:r>
          </a:p>
        </p:txBody>
      </p:sp>
      <p:sp>
        <p:nvSpPr>
          <p:cNvPr id="40962" name="Content Placeholder 2"/>
          <p:cNvSpPr>
            <a:spLocks noGrp="1"/>
          </p:cNvSpPr>
          <p:nvPr>
            <p:ph sz="half" idx="1"/>
          </p:nvPr>
        </p:nvSpPr>
        <p:spPr/>
        <p:txBody>
          <a:bodyPr/>
          <a:lstStyle/>
          <a:p>
            <a:r>
              <a:rPr lang="en-US" smtClean="0"/>
              <a:t>Light has various </a:t>
            </a:r>
            <a:r>
              <a:rPr lang="en-US" b="1" smtClean="0"/>
              <a:t>color temperatures</a:t>
            </a:r>
            <a:r>
              <a:rPr lang="en-US" smtClean="0"/>
              <a:t> (measured in </a:t>
            </a:r>
            <a:r>
              <a:rPr lang="en-US" b="1" smtClean="0"/>
              <a:t>Kelvins</a:t>
            </a:r>
            <a:r>
              <a:rPr lang="en-US" smtClean="0"/>
              <a:t>)</a:t>
            </a:r>
          </a:p>
          <a:p>
            <a:r>
              <a:rPr lang="en-US" b="1" smtClean="0"/>
              <a:t>White balance </a:t>
            </a:r>
            <a:r>
              <a:rPr lang="en-US" smtClean="0"/>
              <a:t>means that the camera attempts to make white look truly white without the yellowness of a candle or the blue of an overcast day</a:t>
            </a:r>
          </a:p>
          <a:p>
            <a:endParaRPr lang="en-US" smtClean="0"/>
          </a:p>
        </p:txBody>
      </p:sp>
      <p:sp>
        <p:nvSpPr>
          <p:cNvPr id="5" name="Slide Number Placeholder 4"/>
          <p:cNvSpPr>
            <a:spLocks noGrp="1"/>
          </p:cNvSpPr>
          <p:nvPr>
            <p:ph type="sldNum" sz="quarter" idx="10"/>
          </p:nvPr>
        </p:nvSpPr>
        <p:spPr/>
        <p:txBody>
          <a:bodyPr/>
          <a:lstStyle/>
          <a:p>
            <a:pPr>
              <a:defRPr/>
            </a:pPr>
            <a:fld id="{30CEDA30-B97F-486F-A85C-3ACA83E4F350}" type="slidenum">
              <a:rPr lang="en-US"/>
              <a:pPr>
                <a:defRPr/>
              </a:pPr>
              <a:t>27</a:t>
            </a:fld>
            <a:endParaRPr lang="en-US" dirty="0"/>
          </a:p>
        </p:txBody>
      </p:sp>
      <p:pic>
        <p:nvPicPr>
          <p:cNvPr id="6" name="Content Placeholder 5"/>
          <p:cNvPicPr>
            <a:picLocks noGrp="1" noChangeAspect="1"/>
          </p:cNvPicPr>
          <p:nvPr>
            <p:ph sz="half" idx="2"/>
          </p:nvPr>
        </p:nvPicPr>
        <p:blipFill>
          <a:blip r:embed="rId2"/>
          <a:stretch>
            <a:fillRect/>
          </a:stretch>
        </p:blipFill>
        <p:spPr>
          <a:xfrm>
            <a:off x="5105400" y="2038350"/>
            <a:ext cx="3124200" cy="3105150"/>
          </a:xfrm>
          <a:effectLst>
            <a:outerShdw blurRad="292100" dist="139700" dir="2700000" algn="ctr" rotWithShape="0">
              <a:srgbClr val="000000">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Maintaining Perspective</a:t>
            </a:r>
          </a:p>
        </p:txBody>
      </p:sp>
      <p:sp>
        <p:nvSpPr>
          <p:cNvPr id="41986" name="Content Placeholder 3"/>
          <p:cNvSpPr>
            <a:spLocks noGrp="1"/>
          </p:cNvSpPr>
          <p:nvPr>
            <p:ph sz="half" idx="1"/>
          </p:nvPr>
        </p:nvSpPr>
        <p:spPr>
          <a:xfrm>
            <a:off x="3657600" y="1905000"/>
            <a:ext cx="5029200" cy="4495800"/>
          </a:xfrm>
        </p:spPr>
        <p:txBody>
          <a:bodyPr/>
          <a:lstStyle/>
          <a:p>
            <a:r>
              <a:rPr lang="en-US" smtClean="0"/>
              <a:t>What are some common challenges faced by people who work in multimedia-related fields? </a:t>
            </a:r>
          </a:p>
          <a:p>
            <a:r>
              <a:rPr lang="en-US" smtClean="0"/>
              <a:t>Which of these would you classify as serious problems? </a:t>
            </a:r>
          </a:p>
          <a:p>
            <a:r>
              <a:rPr lang="en-US" smtClean="0"/>
              <a:t>Which are simply minor annoyances?</a:t>
            </a:r>
          </a:p>
        </p:txBody>
      </p:sp>
      <p:sp>
        <p:nvSpPr>
          <p:cNvPr id="6" name="Slide Number Placeholder 5"/>
          <p:cNvSpPr>
            <a:spLocks noGrp="1"/>
          </p:cNvSpPr>
          <p:nvPr>
            <p:ph type="sldNum" sz="quarter" idx="10"/>
          </p:nvPr>
        </p:nvSpPr>
        <p:spPr/>
        <p:txBody>
          <a:bodyPr/>
          <a:lstStyle/>
          <a:p>
            <a:pPr>
              <a:defRPr/>
            </a:pPr>
            <a:fld id="{CB6A7713-724E-462F-AB6D-B679624DDB64}" type="slidenum">
              <a:rPr lang="en-US"/>
              <a:pPr>
                <a:defRPr/>
              </a:pPr>
              <a:t>28</a:t>
            </a:fld>
            <a:endParaRPr lang="en-US"/>
          </a:p>
        </p:txBody>
      </p:sp>
      <p:pic>
        <p:nvPicPr>
          <p:cNvPr id="8" name="Content Placeholder 7" descr="21stCentury.jpg"/>
          <p:cNvPicPr>
            <a:picLocks noChangeAspect="1"/>
          </p:cNvPicPr>
          <p:nvPr/>
        </p:nvPicPr>
        <p:blipFill>
          <a:blip r:embed="rId2"/>
          <a:stretch>
            <a:fillRect/>
          </a:stretch>
        </p:blipFill>
        <p:spPr>
          <a:xfrm>
            <a:off x="457200" y="2039938"/>
            <a:ext cx="2209800" cy="22367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Key Concepts</a:t>
            </a:r>
          </a:p>
        </p:txBody>
      </p:sp>
      <p:sp>
        <p:nvSpPr>
          <p:cNvPr id="43010" name="Content Placeholder 2"/>
          <p:cNvSpPr>
            <a:spLocks noGrp="1"/>
          </p:cNvSpPr>
          <p:nvPr>
            <p:ph idx="1"/>
          </p:nvPr>
        </p:nvSpPr>
        <p:spPr>
          <a:xfrm>
            <a:off x="457200" y="1905000"/>
            <a:ext cx="8229600" cy="4724400"/>
          </a:xfrm>
        </p:spPr>
        <p:txBody>
          <a:bodyPr/>
          <a:lstStyle/>
          <a:p>
            <a:r>
              <a:rPr lang="en-US" smtClean="0"/>
              <a:t>Digital cameras fall into two categories: point and shoot and DSLR</a:t>
            </a:r>
            <a:endParaRPr lang="en-US" i="1" smtClean="0"/>
          </a:p>
          <a:p>
            <a:r>
              <a:rPr lang="en-US" smtClean="0"/>
              <a:t>Some people choose DSLR cameras for high image quality, more adaptability, faster performance, and more manual control </a:t>
            </a:r>
          </a:p>
          <a:p>
            <a:r>
              <a:rPr lang="en-US" smtClean="0"/>
              <a:t>Point-and-shoot cameras are generally less expensive, less bulky, and easier to use than DSLR cameras</a:t>
            </a:r>
            <a:endParaRPr lang="en-US" i="1" smtClean="0"/>
          </a:p>
        </p:txBody>
      </p:sp>
      <p:sp>
        <p:nvSpPr>
          <p:cNvPr id="5" name="Slide Number Placeholder 4"/>
          <p:cNvSpPr>
            <a:spLocks noGrp="1"/>
          </p:cNvSpPr>
          <p:nvPr>
            <p:ph type="sldNum" sz="quarter" idx="10"/>
          </p:nvPr>
        </p:nvSpPr>
        <p:spPr/>
        <p:txBody>
          <a:bodyPr/>
          <a:lstStyle/>
          <a:p>
            <a:pPr>
              <a:defRPr/>
            </a:pPr>
            <a:fld id="{34742BC1-1B40-4D13-8EA6-E938EA6FB9B4}"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Learning Outcomes</a:t>
            </a:r>
          </a:p>
        </p:txBody>
      </p:sp>
      <p:sp>
        <p:nvSpPr>
          <p:cNvPr id="3" name="Content Placeholder 2"/>
          <p:cNvSpPr>
            <a:spLocks noGrp="1"/>
          </p:cNvSpPr>
          <p:nvPr>
            <p:ph idx="1"/>
          </p:nvPr>
        </p:nvSpPr>
        <p:spPr>
          <a:xfrm>
            <a:off x="457200" y="1951038"/>
            <a:ext cx="8229600" cy="4221162"/>
          </a:xfrm>
        </p:spPr>
        <p:txBody>
          <a:bodyPr rtlCol="0">
            <a:normAutofit lnSpcReduction="10000"/>
          </a:bodyPr>
          <a:lstStyle/>
          <a:p>
            <a:pPr marL="682625" indent="-682625" fontAlgn="auto">
              <a:spcAft>
                <a:spcPts val="0"/>
              </a:spcAft>
              <a:buFont typeface="Arial" pitchFamily="34" charset="0"/>
              <a:buNone/>
              <a:tabLst>
                <a:tab pos="682625" algn="l"/>
              </a:tabLst>
              <a:defRPr/>
            </a:pPr>
            <a:r>
              <a:rPr lang="en-US" dirty="0" smtClean="0"/>
              <a:t>4.1:	Demonstrate </a:t>
            </a:r>
            <a:r>
              <a:rPr lang="en-US" dirty="0"/>
              <a:t>knowledge </a:t>
            </a:r>
            <a:r>
              <a:rPr lang="en-US" dirty="0" smtClean="0"/>
              <a:t>of camera </a:t>
            </a:r>
            <a:r>
              <a:rPr lang="en-US" dirty="0"/>
              <a:t>basics</a:t>
            </a:r>
          </a:p>
          <a:p>
            <a:pPr marL="682625" indent="-682625" fontAlgn="auto">
              <a:spcAft>
                <a:spcPts val="0"/>
              </a:spcAft>
              <a:buFont typeface="Arial" pitchFamily="34" charset="0"/>
              <a:buNone/>
              <a:tabLst>
                <a:tab pos="682625" algn="l"/>
              </a:tabLst>
              <a:defRPr/>
            </a:pPr>
            <a:r>
              <a:rPr lang="en-US" dirty="0" smtClean="0"/>
              <a:t>4.2:	Transfer </a:t>
            </a:r>
            <a:r>
              <a:rPr lang="en-US" dirty="0"/>
              <a:t>images from a </a:t>
            </a:r>
            <a:r>
              <a:rPr lang="en-US" dirty="0" smtClean="0"/>
              <a:t>digital camera </a:t>
            </a:r>
            <a:r>
              <a:rPr lang="en-US" dirty="0"/>
              <a:t>to </a:t>
            </a:r>
            <a:r>
              <a:rPr lang="en-US" dirty="0" smtClean="0"/>
              <a:t>a computer</a:t>
            </a:r>
            <a:endParaRPr lang="en-US" dirty="0"/>
          </a:p>
          <a:p>
            <a:pPr marL="682625" indent="-682625" fontAlgn="auto">
              <a:spcAft>
                <a:spcPts val="0"/>
              </a:spcAft>
              <a:buFont typeface="Arial" pitchFamily="34" charset="0"/>
              <a:buNone/>
              <a:tabLst>
                <a:tab pos="682625" algn="l"/>
              </a:tabLst>
              <a:defRPr/>
            </a:pPr>
            <a:r>
              <a:rPr lang="en-US" dirty="0" smtClean="0"/>
              <a:t>4.3:	Use </a:t>
            </a:r>
            <a:r>
              <a:rPr lang="en-US" dirty="0"/>
              <a:t>good composition skills </a:t>
            </a:r>
            <a:r>
              <a:rPr lang="en-US" dirty="0" smtClean="0"/>
              <a:t>to take photographs</a:t>
            </a:r>
            <a:endParaRPr lang="en-US" dirty="0"/>
          </a:p>
          <a:p>
            <a:pPr marL="682625" indent="-682625" fontAlgn="auto">
              <a:spcAft>
                <a:spcPts val="0"/>
              </a:spcAft>
              <a:buFont typeface="Arial" pitchFamily="34" charset="0"/>
              <a:buNone/>
              <a:tabLst>
                <a:tab pos="682625" algn="l"/>
              </a:tabLst>
              <a:defRPr/>
            </a:pPr>
            <a:r>
              <a:rPr lang="en-US" dirty="0" smtClean="0"/>
              <a:t>4.4:	Photograph </a:t>
            </a:r>
            <a:r>
              <a:rPr lang="en-US" dirty="0"/>
              <a:t>images </a:t>
            </a:r>
            <a:r>
              <a:rPr lang="en-US" dirty="0" smtClean="0"/>
              <a:t>with several different techniques</a:t>
            </a:r>
            <a:endParaRPr lang="en-US" dirty="0"/>
          </a:p>
          <a:p>
            <a:pPr marL="682625" indent="-682625" fontAlgn="auto">
              <a:spcAft>
                <a:spcPts val="0"/>
              </a:spcAft>
              <a:buFont typeface="Arial" pitchFamily="34" charset="0"/>
              <a:buNone/>
              <a:tabLst>
                <a:tab pos="682625" algn="l"/>
              </a:tabLst>
              <a:defRPr/>
            </a:pPr>
            <a:r>
              <a:rPr lang="en-US" dirty="0" smtClean="0"/>
              <a:t>4.5:	Use </a:t>
            </a:r>
            <a:r>
              <a:rPr lang="en-US" dirty="0"/>
              <a:t>camera settings to </a:t>
            </a:r>
            <a:r>
              <a:rPr lang="en-US" dirty="0" smtClean="0"/>
              <a:t>modify an </a:t>
            </a:r>
            <a:r>
              <a:rPr lang="en-US" dirty="0"/>
              <a:t>image</a:t>
            </a:r>
          </a:p>
          <a:p>
            <a:pPr marL="682625" indent="-682625" fontAlgn="auto">
              <a:spcAft>
                <a:spcPts val="0"/>
              </a:spcAft>
              <a:buFont typeface="Arial" pitchFamily="34" charset="0"/>
              <a:buNone/>
              <a:tabLst>
                <a:tab pos="682625" algn="l"/>
              </a:tabLst>
              <a:defRPr/>
            </a:pPr>
            <a:r>
              <a:rPr lang="en-US" dirty="0" smtClean="0"/>
              <a:t>4.6:	Adjust </a:t>
            </a:r>
            <a:r>
              <a:rPr lang="en-US" dirty="0"/>
              <a:t>camera’s white </a:t>
            </a:r>
            <a:r>
              <a:rPr lang="en-US" dirty="0" smtClean="0"/>
              <a:t>balance to </a:t>
            </a:r>
            <a:r>
              <a:rPr lang="en-US" dirty="0"/>
              <a:t>improve </a:t>
            </a:r>
            <a:r>
              <a:rPr lang="en-US" dirty="0" smtClean="0"/>
              <a:t>an</a:t>
            </a:r>
            <a:br>
              <a:rPr lang="en-US" dirty="0" smtClean="0"/>
            </a:br>
            <a:r>
              <a:rPr lang="en-US" dirty="0" smtClean="0"/>
              <a:t>image</a:t>
            </a:r>
            <a:endParaRPr lang="en-US" dirty="0"/>
          </a:p>
        </p:txBody>
      </p:sp>
      <p:sp>
        <p:nvSpPr>
          <p:cNvPr id="5" name="Slide Number Placeholder 4"/>
          <p:cNvSpPr>
            <a:spLocks noGrp="1"/>
          </p:cNvSpPr>
          <p:nvPr>
            <p:ph type="sldNum" sz="quarter" idx="10"/>
          </p:nvPr>
        </p:nvSpPr>
        <p:spPr/>
        <p:txBody>
          <a:bodyPr/>
          <a:lstStyle/>
          <a:p>
            <a:pPr>
              <a:defRPr/>
            </a:pPr>
            <a:fld id="{DC49CFAE-888F-4221-BB35-FE50E9E6DAF9}"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Key Concepts (cont.)</a:t>
            </a:r>
          </a:p>
        </p:txBody>
      </p:sp>
      <p:sp>
        <p:nvSpPr>
          <p:cNvPr id="44034" name="Content Placeholder 2"/>
          <p:cNvSpPr>
            <a:spLocks noGrp="1"/>
          </p:cNvSpPr>
          <p:nvPr>
            <p:ph idx="1"/>
          </p:nvPr>
        </p:nvSpPr>
        <p:spPr>
          <a:xfrm>
            <a:off x="457200" y="1905000"/>
            <a:ext cx="8229600" cy="4724400"/>
          </a:xfrm>
        </p:spPr>
        <p:txBody>
          <a:bodyPr/>
          <a:lstStyle/>
          <a:p>
            <a:r>
              <a:rPr lang="en-US" smtClean="0"/>
              <a:t>A wide range of shooting modes on a point-and-shoot camera can help you take better pictures in a bigger variety of situations</a:t>
            </a:r>
            <a:endParaRPr lang="en-US" i="1" smtClean="0"/>
          </a:p>
          <a:p>
            <a:r>
              <a:rPr lang="en-US" smtClean="0"/>
              <a:t>Cameras measure the possible image size by using megapixels</a:t>
            </a:r>
          </a:p>
          <a:p>
            <a:r>
              <a:rPr lang="en-US" smtClean="0"/>
              <a:t>In optical zoom, the camera lens actually moves to magnify a subject; in digital zoom, the image processor crops the area around the subject and uses interpolation to make it appear bigger</a:t>
            </a:r>
            <a:endParaRPr lang="en-US" i="1" smtClean="0"/>
          </a:p>
        </p:txBody>
      </p:sp>
      <p:sp>
        <p:nvSpPr>
          <p:cNvPr id="5" name="Slide Number Placeholder 4"/>
          <p:cNvSpPr>
            <a:spLocks noGrp="1"/>
          </p:cNvSpPr>
          <p:nvPr>
            <p:ph type="sldNum" sz="quarter" idx="10"/>
          </p:nvPr>
        </p:nvSpPr>
        <p:spPr/>
        <p:txBody>
          <a:bodyPr/>
          <a:lstStyle/>
          <a:p>
            <a:pPr>
              <a:defRPr/>
            </a:pPr>
            <a:fld id="{76D64269-E5FD-4B89-83C2-F1A1BE479294}"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Key Concepts (cont.)</a:t>
            </a:r>
          </a:p>
        </p:txBody>
      </p:sp>
      <p:sp>
        <p:nvSpPr>
          <p:cNvPr id="45058" name="Content Placeholder 2"/>
          <p:cNvSpPr>
            <a:spLocks noGrp="1"/>
          </p:cNvSpPr>
          <p:nvPr>
            <p:ph idx="1"/>
          </p:nvPr>
        </p:nvSpPr>
        <p:spPr>
          <a:xfrm>
            <a:off x="457200" y="1905000"/>
            <a:ext cx="8229600" cy="4572000"/>
          </a:xfrm>
        </p:spPr>
        <p:txBody>
          <a:bodyPr/>
          <a:lstStyle/>
          <a:p>
            <a:r>
              <a:rPr lang="en-US" smtClean="0"/>
              <a:t>Most digital cameras save images as JPGs, which are relatively small and easy to use in a variety of settings, but use lossy compression</a:t>
            </a:r>
          </a:p>
          <a:p>
            <a:r>
              <a:rPr lang="en-US" smtClean="0"/>
              <a:t>Some cameras offer a raw data file option, which is stable and offers more control over settings, but must be converted before images are editable and usable</a:t>
            </a:r>
            <a:endParaRPr lang="en-US" i="1" smtClean="0"/>
          </a:p>
          <a:p>
            <a:r>
              <a:rPr lang="en-US" smtClean="0"/>
              <a:t>Digital cameras must be treated carefully to prevent damage and maintain safety</a:t>
            </a:r>
            <a:endParaRPr lang="en-US" i="1" smtClean="0"/>
          </a:p>
        </p:txBody>
      </p:sp>
      <p:sp>
        <p:nvSpPr>
          <p:cNvPr id="5" name="Slide Number Placeholder 4"/>
          <p:cNvSpPr>
            <a:spLocks noGrp="1"/>
          </p:cNvSpPr>
          <p:nvPr>
            <p:ph type="sldNum" sz="quarter" idx="10"/>
          </p:nvPr>
        </p:nvSpPr>
        <p:spPr/>
        <p:txBody>
          <a:bodyPr/>
          <a:lstStyle/>
          <a:p>
            <a:pPr>
              <a:defRPr/>
            </a:pPr>
            <a:fld id="{D24E9C6F-17E9-4759-A5D7-ADEB3C7F0C5B}"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Key Concepts (cont.)</a:t>
            </a:r>
          </a:p>
        </p:txBody>
      </p:sp>
      <p:sp>
        <p:nvSpPr>
          <p:cNvPr id="46082" name="Content Placeholder 2"/>
          <p:cNvSpPr>
            <a:spLocks noGrp="1"/>
          </p:cNvSpPr>
          <p:nvPr>
            <p:ph idx="1"/>
          </p:nvPr>
        </p:nvSpPr>
        <p:spPr>
          <a:xfrm>
            <a:off x="457200" y="1905000"/>
            <a:ext cx="8229600" cy="4572000"/>
          </a:xfrm>
        </p:spPr>
        <p:txBody>
          <a:bodyPr/>
          <a:lstStyle/>
          <a:p>
            <a:r>
              <a:rPr lang="en-US" smtClean="0"/>
              <a:t>Photographic composition requires the photographer to consider the focal point, the rule of thirds, framing, leading lines, and depth</a:t>
            </a:r>
            <a:endParaRPr lang="en-US" i="1" smtClean="0"/>
          </a:p>
          <a:p>
            <a:r>
              <a:rPr lang="en-US" smtClean="0"/>
              <a:t>Shutter speed, aperture, and ISO determine the way a photograph is captured</a:t>
            </a:r>
          </a:p>
        </p:txBody>
      </p:sp>
      <p:sp>
        <p:nvSpPr>
          <p:cNvPr id="5" name="Slide Number Placeholder 4"/>
          <p:cNvSpPr>
            <a:spLocks noGrp="1"/>
          </p:cNvSpPr>
          <p:nvPr>
            <p:ph type="sldNum" sz="quarter" idx="10"/>
          </p:nvPr>
        </p:nvSpPr>
        <p:spPr/>
        <p:txBody>
          <a:bodyPr/>
          <a:lstStyle/>
          <a:p>
            <a:pPr>
              <a:defRPr/>
            </a:pPr>
            <a:fld id="{75162C6C-07D4-42BD-ACFC-5CBE28562CB4}" type="slidenum">
              <a:rPr lang="en-US"/>
              <a:pPr>
                <a:defRPr/>
              </a:pPr>
              <a:t>32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DSLR Versus Point and Shoot</a:t>
            </a:r>
          </a:p>
        </p:txBody>
      </p:sp>
      <p:sp>
        <p:nvSpPr>
          <p:cNvPr id="17410" name="Content Placeholder 2"/>
          <p:cNvSpPr>
            <a:spLocks noGrp="1"/>
          </p:cNvSpPr>
          <p:nvPr>
            <p:ph sz="half" idx="1"/>
          </p:nvPr>
        </p:nvSpPr>
        <p:spPr/>
        <p:txBody>
          <a:bodyPr/>
          <a:lstStyle/>
          <a:p>
            <a:r>
              <a:rPr lang="en-US" smtClean="0"/>
              <a:t>Digital cameras fall into two basic categories:</a:t>
            </a:r>
          </a:p>
          <a:p>
            <a:pPr lvl="1"/>
            <a:r>
              <a:rPr lang="en-US" b="1" smtClean="0"/>
              <a:t>DSLR (digital single lens reflex)</a:t>
            </a:r>
            <a:r>
              <a:rPr lang="en-US" smtClean="0"/>
              <a:t>—a camera that uses a mirror system to capture an image</a:t>
            </a:r>
            <a:endParaRPr lang="en-US" b="1" smtClean="0"/>
          </a:p>
          <a:p>
            <a:pPr lvl="1"/>
            <a:r>
              <a:rPr lang="en-US" b="1" smtClean="0"/>
              <a:t>Point and shoot</a:t>
            </a:r>
            <a:r>
              <a:rPr lang="en-US" smtClean="0"/>
              <a:t>—a camera designed to be easy to use with preset functions</a:t>
            </a:r>
          </a:p>
          <a:p>
            <a:pPr lvl="1"/>
            <a:endParaRPr lang="en-US" smtClean="0"/>
          </a:p>
          <a:p>
            <a:endParaRPr lang="en-US" smtClean="0"/>
          </a:p>
        </p:txBody>
      </p:sp>
      <p:sp>
        <p:nvSpPr>
          <p:cNvPr id="17411" name="Content Placeholder 5"/>
          <p:cNvSpPr>
            <a:spLocks noGrp="1"/>
          </p:cNvSpPr>
          <p:nvPr>
            <p:ph sz="half" idx="2"/>
          </p:nvPr>
        </p:nvSpPr>
        <p:spPr/>
        <p:txBody>
          <a:bodyPr/>
          <a:lstStyle/>
          <a:p>
            <a:r>
              <a:rPr lang="en-US" smtClean="0"/>
              <a:t>DSLR cameras are for professional or serious amateur photographers most interested in image quality</a:t>
            </a:r>
          </a:p>
          <a:p>
            <a:r>
              <a:rPr lang="en-US" smtClean="0"/>
              <a:t>Point-and-shoot cameras are for photographers who want ease of use and convenience</a:t>
            </a:r>
          </a:p>
          <a:p>
            <a:endParaRPr lang="en-US" smtClean="0"/>
          </a:p>
        </p:txBody>
      </p:sp>
      <p:sp>
        <p:nvSpPr>
          <p:cNvPr id="5" name="Slide Number Placeholder 4"/>
          <p:cNvSpPr>
            <a:spLocks noGrp="1"/>
          </p:cNvSpPr>
          <p:nvPr>
            <p:ph type="sldNum" sz="quarter" idx="10"/>
          </p:nvPr>
        </p:nvSpPr>
        <p:spPr/>
        <p:txBody>
          <a:bodyPr/>
          <a:lstStyle/>
          <a:p>
            <a:pPr>
              <a:defRPr/>
            </a:pPr>
            <a:fld id="{4AEECDCE-1129-4FD7-8AA4-561CDD7E6578}"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899025" y="2038350"/>
            <a:ext cx="3516313" cy="322262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DSLR Versus Point and Shoot (cont.)</a:t>
            </a:r>
            <a:endParaRPr lang="en-US" dirty="0"/>
          </a:p>
        </p:txBody>
      </p:sp>
      <p:sp>
        <p:nvSpPr>
          <p:cNvPr id="18435" name="Content Placeholder 2"/>
          <p:cNvSpPr>
            <a:spLocks noGrp="1"/>
          </p:cNvSpPr>
          <p:nvPr>
            <p:ph sz="half" idx="1"/>
          </p:nvPr>
        </p:nvSpPr>
        <p:spPr/>
        <p:txBody>
          <a:bodyPr/>
          <a:lstStyle/>
          <a:p>
            <a:r>
              <a:rPr lang="en-US" smtClean="0"/>
              <a:t>DSLR cameras:</a:t>
            </a:r>
          </a:p>
          <a:p>
            <a:pPr lvl="1"/>
            <a:r>
              <a:rPr lang="en-US" smtClean="0"/>
              <a:t>Better image quality</a:t>
            </a:r>
          </a:p>
          <a:p>
            <a:pPr lvl="1"/>
            <a:r>
              <a:rPr lang="en-US" smtClean="0"/>
              <a:t>More adaptability</a:t>
            </a:r>
          </a:p>
          <a:p>
            <a:pPr lvl="1"/>
            <a:r>
              <a:rPr lang="en-US" smtClean="0"/>
              <a:t>Faster performance</a:t>
            </a:r>
          </a:p>
          <a:p>
            <a:pPr lvl="1"/>
            <a:r>
              <a:rPr lang="en-US" smtClean="0"/>
              <a:t>More manual control</a:t>
            </a:r>
          </a:p>
          <a:p>
            <a:pPr lvl="1"/>
            <a:r>
              <a:rPr lang="en-US" smtClean="0"/>
              <a:t>WYSIWYG</a:t>
            </a:r>
          </a:p>
        </p:txBody>
      </p:sp>
      <p:sp>
        <p:nvSpPr>
          <p:cNvPr id="5" name="Slide Number Placeholder 4"/>
          <p:cNvSpPr>
            <a:spLocks noGrp="1"/>
          </p:cNvSpPr>
          <p:nvPr>
            <p:ph type="sldNum" sz="quarter" idx="10"/>
          </p:nvPr>
        </p:nvSpPr>
        <p:spPr/>
        <p:txBody>
          <a:bodyPr/>
          <a:lstStyle/>
          <a:p>
            <a:pPr>
              <a:defRPr/>
            </a:pPr>
            <a:fld id="{BA00D267-309F-493A-B7BD-CB440F4E9C27}" type="slidenum">
              <a:rPr lang="en-US"/>
              <a:pPr>
                <a:defRPr/>
              </a:pPr>
              <a:t>5</a:t>
            </a:fld>
            <a:endParaRPr lang="en-US" dirty="0"/>
          </a:p>
        </p:txBody>
      </p:sp>
      <p:sp>
        <p:nvSpPr>
          <p:cNvPr id="18437" name="TextBox 10"/>
          <p:cNvSpPr txBox="1">
            <a:spLocks noChangeArrowheads="1"/>
          </p:cNvSpPr>
          <p:nvPr/>
        </p:nvSpPr>
        <p:spPr bwMode="auto">
          <a:xfrm rot="-5400000">
            <a:off x="8157369" y="4850606"/>
            <a:ext cx="762000" cy="223838"/>
          </a:xfrm>
          <a:prstGeom prst="rect">
            <a:avLst/>
          </a:prstGeom>
          <a:noFill/>
          <a:ln w="9525">
            <a:noFill/>
            <a:miter lim="800000"/>
            <a:headEnd/>
            <a:tailEnd/>
          </a:ln>
        </p:spPr>
        <p:txBody>
          <a:bodyPr>
            <a:spAutoFit/>
          </a:bodyPr>
          <a:lstStyle/>
          <a:p>
            <a:r>
              <a:rPr lang="en-US" sz="1000">
                <a:latin typeface="Calibri" pitchFamily="34" charset="0"/>
              </a:rPr>
              <a:t>Susan Lake</a:t>
            </a:r>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DSLR Versus Point and Shoot (cont.)</a:t>
            </a:r>
            <a:endParaRPr lang="en-US" dirty="0"/>
          </a:p>
        </p:txBody>
      </p:sp>
      <p:sp>
        <p:nvSpPr>
          <p:cNvPr id="19458" name="Content Placeholder 2"/>
          <p:cNvSpPr>
            <a:spLocks noGrp="1"/>
          </p:cNvSpPr>
          <p:nvPr>
            <p:ph sz="half" idx="1"/>
          </p:nvPr>
        </p:nvSpPr>
        <p:spPr/>
        <p:txBody>
          <a:bodyPr/>
          <a:lstStyle/>
          <a:p>
            <a:r>
              <a:rPr lang="en-US" smtClean="0"/>
              <a:t>Point-and-shoot cameras</a:t>
            </a:r>
          </a:p>
          <a:p>
            <a:pPr lvl="1"/>
            <a:r>
              <a:rPr lang="en-US" smtClean="0"/>
              <a:t>Less expensive</a:t>
            </a:r>
          </a:p>
          <a:p>
            <a:pPr lvl="1"/>
            <a:r>
              <a:rPr lang="en-US" smtClean="0"/>
              <a:t>More portable</a:t>
            </a:r>
          </a:p>
          <a:p>
            <a:pPr lvl="1"/>
            <a:r>
              <a:rPr lang="en-US" smtClean="0"/>
              <a:t>Easier to use</a:t>
            </a:r>
          </a:p>
        </p:txBody>
      </p:sp>
      <p:sp>
        <p:nvSpPr>
          <p:cNvPr id="5" name="Slide Number Placeholder 4"/>
          <p:cNvSpPr>
            <a:spLocks noGrp="1"/>
          </p:cNvSpPr>
          <p:nvPr>
            <p:ph type="sldNum" sz="quarter" idx="10"/>
          </p:nvPr>
        </p:nvSpPr>
        <p:spPr/>
        <p:txBody>
          <a:bodyPr/>
          <a:lstStyle/>
          <a:p>
            <a:pPr>
              <a:defRPr/>
            </a:pPr>
            <a:fld id="{B0B4389F-EBFD-4B96-A8C4-6D8DC62355E8}" type="slidenum">
              <a:rPr lang="en-US"/>
              <a:pPr>
                <a:defRPr/>
              </a:pPr>
              <a:t>6</a:t>
            </a:fld>
            <a:endParaRPr lang="en-US" dirty="0"/>
          </a:p>
        </p:txBody>
      </p:sp>
      <p:pic>
        <p:nvPicPr>
          <p:cNvPr id="8" name="Picture 7"/>
          <p:cNvPicPr>
            <a:picLocks noChangeAspect="1"/>
          </p:cNvPicPr>
          <p:nvPr/>
        </p:nvPicPr>
        <p:blipFill>
          <a:blip r:embed="rId2"/>
          <a:stretch>
            <a:fillRect/>
          </a:stretch>
        </p:blipFill>
        <p:spPr>
          <a:xfrm>
            <a:off x="4848225" y="2038350"/>
            <a:ext cx="3622675" cy="3001963"/>
          </a:xfrm>
          <a:prstGeom prst="rect">
            <a:avLst/>
          </a:prstGeom>
          <a:ln>
            <a:noFill/>
          </a:ln>
          <a:effectLst>
            <a:outerShdw blurRad="292100" dist="139700" dir="2700000" algn="tl" rotWithShape="0">
              <a:srgbClr val="333333">
                <a:alpha val="65000"/>
              </a:srgbClr>
            </a:outerShdw>
          </a:effectLst>
        </p:spPr>
      </p:pic>
      <p:sp>
        <p:nvSpPr>
          <p:cNvPr id="19461" name="TextBox 9"/>
          <p:cNvSpPr txBox="1">
            <a:spLocks noChangeArrowheads="1"/>
          </p:cNvSpPr>
          <p:nvPr/>
        </p:nvSpPr>
        <p:spPr bwMode="auto">
          <a:xfrm rot="-5400000">
            <a:off x="8190707" y="4563268"/>
            <a:ext cx="838200" cy="246063"/>
          </a:xfrm>
          <a:prstGeom prst="rect">
            <a:avLst/>
          </a:prstGeom>
          <a:noFill/>
          <a:ln w="9525">
            <a:noFill/>
            <a:miter lim="800000"/>
            <a:headEnd/>
            <a:tailEnd/>
          </a:ln>
        </p:spPr>
        <p:txBody>
          <a:bodyPr>
            <a:spAutoFit/>
          </a:bodyPr>
          <a:lstStyle/>
          <a:p>
            <a:r>
              <a:rPr lang="en-US" sz="1000">
                <a:latin typeface="Calibri" pitchFamily="34" charset="0"/>
              </a:rPr>
              <a:t>Susan Lake</a:t>
            </a:r>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Camera Features</a:t>
            </a:r>
          </a:p>
        </p:txBody>
      </p:sp>
      <p:sp>
        <p:nvSpPr>
          <p:cNvPr id="20482" name="Content Placeholder 2"/>
          <p:cNvSpPr>
            <a:spLocks noGrp="1"/>
          </p:cNvSpPr>
          <p:nvPr>
            <p:ph sz="half" idx="1"/>
          </p:nvPr>
        </p:nvSpPr>
        <p:spPr/>
        <p:txBody>
          <a:bodyPr/>
          <a:lstStyle/>
          <a:p>
            <a:r>
              <a:rPr lang="en-US" smtClean="0"/>
              <a:t>Shooting modes</a:t>
            </a:r>
          </a:p>
          <a:p>
            <a:pPr lvl="1"/>
            <a:r>
              <a:rPr lang="fr-FR" smtClean="0"/>
              <a:t>A </a:t>
            </a:r>
            <a:r>
              <a:rPr lang="fr-FR" b="1" smtClean="0"/>
              <a:t>jog (or mode) dial </a:t>
            </a:r>
            <a:r>
              <a:rPr lang="fr-FR" smtClean="0"/>
              <a:t>is a type </a:t>
            </a:r>
            <a:r>
              <a:rPr lang="en-US" smtClean="0"/>
              <a:t>of wheel or dial on a camera that makes is possible to scroll through setting options by rotating the dial</a:t>
            </a:r>
          </a:p>
          <a:p>
            <a:endParaRPr lang="en-US" smtClean="0"/>
          </a:p>
        </p:txBody>
      </p:sp>
      <p:pic>
        <p:nvPicPr>
          <p:cNvPr id="7" name="Content Placeholder 6"/>
          <p:cNvPicPr>
            <a:picLocks noGrp="1" noChangeAspect="1"/>
          </p:cNvPicPr>
          <p:nvPr>
            <p:ph sz="half" idx="2"/>
          </p:nvPr>
        </p:nvPicPr>
        <p:blipFill>
          <a:blip r:embed="rId2"/>
          <a:stretch>
            <a:fillRect/>
          </a:stretch>
        </p:blipFill>
        <p:spPr>
          <a:xfrm>
            <a:off x="4651375" y="2038350"/>
            <a:ext cx="3932238" cy="2738438"/>
          </a:xfrm>
          <a:effectLst>
            <a:outerShdw blurRad="292100" dist="139700" dir="2700000" algn="ctr" rotWithShape="0">
              <a:srgbClr val="000000">
                <a:alpha val="65000"/>
              </a:srgbClr>
            </a:outerShdw>
          </a:effectLst>
        </p:spPr>
      </p:pic>
      <p:sp>
        <p:nvSpPr>
          <p:cNvPr id="5" name="Slide Number Placeholder 4"/>
          <p:cNvSpPr>
            <a:spLocks noGrp="1"/>
          </p:cNvSpPr>
          <p:nvPr>
            <p:ph type="sldNum" sz="quarter" idx="10"/>
          </p:nvPr>
        </p:nvSpPr>
        <p:spPr/>
        <p:txBody>
          <a:bodyPr/>
          <a:lstStyle/>
          <a:p>
            <a:pPr>
              <a:defRPr/>
            </a:pPr>
            <a:fld id="{3CB76521-95B7-4B23-897B-AD6F0AD1D3B9}" type="slidenum">
              <a:rPr lang="en-US"/>
              <a:pPr>
                <a:defRPr/>
              </a:pPr>
              <a:t>7</a:t>
            </a:fld>
            <a:endParaRPr lang="en-US" dirty="0"/>
          </a:p>
        </p:txBody>
      </p:sp>
      <p:sp>
        <p:nvSpPr>
          <p:cNvPr id="20485" name="TextBox 7"/>
          <p:cNvSpPr txBox="1">
            <a:spLocks noChangeArrowheads="1"/>
          </p:cNvSpPr>
          <p:nvPr/>
        </p:nvSpPr>
        <p:spPr bwMode="auto">
          <a:xfrm rot="-5400000">
            <a:off x="7346157" y="3191669"/>
            <a:ext cx="2895600" cy="439737"/>
          </a:xfrm>
          <a:prstGeom prst="rect">
            <a:avLst/>
          </a:prstGeom>
          <a:noFill/>
          <a:ln w="9525">
            <a:noFill/>
            <a:miter lim="800000"/>
            <a:headEnd/>
            <a:tailEnd/>
          </a:ln>
        </p:spPr>
        <p:txBody>
          <a:bodyPr>
            <a:spAutoFit/>
          </a:bodyPr>
          <a:lstStyle/>
          <a:p>
            <a:r>
              <a:rPr lang="en-US" sz="1000">
                <a:latin typeface="Calibri" pitchFamily="34" charset="0"/>
              </a:rPr>
              <a:t>Camera, tulip &amp; mountain icons: Ritu Manoj Jethani/</a:t>
            </a:r>
            <a:br>
              <a:rPr lang="en-US" sz="1000">
                <a:latin typeface="Calibri" pitchFamily="34" charset="0"/>
              </a:rPr>
            </a:br>
            <a:r>
              <a:rPr lang="en-US" sz="1000">
                <a:latin typeface="Calibri" pitchFamily="34" charset="0"/>
              </a:rPr>
              <a:t>Shutterstock.com; manual icon: Cengage Learning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Camera Features (cont.)</a:t>
            </a:r>
          </a:p>
        </p:txBody>
      </p:sp>
      <p:sp>
        <p:nvSpPr>
          <p:cNvPr id="21506" name="Content Placeholder 2"/>
          <p:cNvSpPr>
            <a:spLocks noGrp="1"/>
          </p:cNvSpPr>
          <p:nvPr>
            <p:ph idx="1"/>
          </p:nvPr>
        </p:nvSpPr>
        <p:spPr/>
        <p:txBody>
          <a:bodyPr/>
          <a:lstStyle/>
          <a:p>
            <a:r>
              <a:rPr lang="en-US" smtClean="0"/>
              <a:t>Megapixels</a:t>
            </a:r>
          </a:p>
          <a:p>
            <a:pPr lvl="1"/>
            <a:r>
              <a:rPr lang="en-US" smtClean="0"/>
              <a:t>A unit of measure equal to 1 million pixels</a:t>
            </a:r>
          </a:p>
          <a:p>
            <a:pPr lvl="1"/>
            <a:r>
              <a:rPr lang="en-US" smtClean="0"/>
              <a:t>On a digital camera, the megapixels on an image sensor react to and record light to produce an image</a:t>
            </a:r>
          </a:p>
          <a:p>
            <a:pPr lvl="1"/>
            <a:r>
              <a:rPr lang="en-US" smtClean="0"/>
              <a:t>The number of megapixels indicates the maximum image resolution of a camera</a:t>
            </a:r>
            <a:endParaRPr lang="en-US" sz="3600" smtClean="0"/>
          </a:p>
          <a:p>
            <a:pPr lvl="1"/>
            <a:endParaRPr lang="en-US" smtClean="0"/>
          </a:p>
        </p:txBody>
      </p:sp>
      <p:sp>
        <p:nvSpPr>
          <p:cNvPr id="5" name="Slide Number Placeholder 4"/>
          <p:cNvSpPr>
            <a:spLocks noGrp="1"/>
          </p:cNvSpPr>
          <p:nvPr>
            <p:ph type="sldNum" sz="quarter" idx="10"/>
          </p:nvPr>
        </p:nvSpPr>
        <p:spPr/>
        <p:txBody>
          <a:bodyPr/>
          <a:lstStyle/>
          <a:p>
            <a:pPr>
              <a:defRPr/>
            </a:pPr>
            <a:fld id="{93705E04-6C18-4BE4-B163-B2D61795F19F}"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Camera Features (cont.)</a:t>
            </a:r>
          </a:p>
        </p:txBody>
      </p:sp>
      <p:sp>
        <p:nvSpPr>
          <p:cNvPr id="22530" name="Content Placeholder 2"/>
          <p:cNvSpPr>
            <a:spLocks noGrp="1"/>
          </p:cNvSpPr>
          <p:nvPr>
            <p:ph idx="1"/>
          </p:nvPr>
        </p:nvSpPr>
        <p:spPr/>
        <p:txBody>
          <a:bodyPr/>
          <a:lstStyle/>
          <a:p>
            <a:r>
              <a:rPr lang="en-US" smtClean="0"/>
              <a:t>Optical versus digital zoom</a:t>
            </a:r>
          </a:p>
          <a:p>
            <a:pPr lvl="1"/>
            <a:r>
              <a:rPr lang="en-US" smtClean="0"/>
              <a:t>With </a:t>
            </a:r>
            <a:r>
              <a:rPr lang="en-US" b="1" smtClean="0"/>
              <a:t>optical zoom</a:t>
            </a:r>
            <a:r>
              <a:rPr lang="en-US" smtClean="0"/>
              <a:t>, the camera lens physically moves to magnify your subject and make it appear closer</a:t>
            </a:r>
          </a:p>
          <a:p>
            <a:pPr lvl="1"/>
            <a:r>
              <a:rPr lang="en-US" smtClean="0"/>
              <a:t>With </a:t>
            </a:r>
            <a:r>
              <a:rPr lang="en-US" b="1" smtClean="0"/>
              <a:t>digital zoom</a:t>
            </a:r>
            <a:r>
              <a:rPr lang="en-US" smtClean="0"/>
              <a:t>, the digital image sensor crops the area around your subject and digitally enlarges the subject (through interpolation of pixels) to fill the frame</a:t>
            </a:r>
          </a:p>
          <a:p>
            <a:pPr lvl="1"/>
            <a:endParaRPr lang="en-US" smtClean="0"/>
          </a:p>
          <a:p>
            <a:pPr lvl="1"/>
            <a:endParaRPr lang="en-US" smtClean="0"/>
          </a:p>
          <a:p>
            <a:pPr lvl="1"/>
            <a:endParaRPr lang="en-US" smtClean="0"/>
          </a:p>
        </p:txBody>
      </p:sp>
      <p:sp>
        <p:nvSpPr>
          <p:cNvPr id="5" name="Slide Number Placeholder 4"/>
          <p:cNvSpPr>
            <a:spLocks noGrp="1"/>
          </p:cNvSpPr>
          <p:nvPr>
            <p:ph type="sldNum" sz="quarter" idx="10"/>
          </p:nvPr>
        </p:nvSpPr>
        <p:spPr/>
        <p:txBody>
          <a:bodyPr/>
          <a:lstStyle/>
          <a:p>
            <a:pPr>
              <a:defRPr/>
            </a:pPr>
            <a:fld id="{4E526BAD-0F38-4626-942A-90ACE63A3752}"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media 4e">
  <a:themeElements>
    <a:clrScheme name="digital media">
      <a:dk1>
        <a:sysClr val="windowText" lastClr="000000"/>
      </a:dk1>
      <a:lt1>
        <a:sysClr val="window" lastClr="FFFFFF"/>
      </a:lt1>
      <a:dk2>
        <a:srgbClr val="1F497D"/>
      </a:dk2>
      <a:lt2>
        <a:srgbClr val="EEECE1"/>
      </a:lt2>
      <a:accent1>
        <a:srgbClr val="6EC5BC"/>
      </a:accent1>
      <a:accent2>
        <a:srgbClr val="E97C24"/>
      </a:accent2>
      <a:accent3>
        <a:srgbClr val="E4E982"/>
      </a:accent3>
      <a:accent4>
        <a:srgbClr val="9F1D26"/>
      </a:accent4>
      <a:accent5>
        <a:srgbClr val="41AD5C"/>
      </a:accent5>
      <a:accent6>
        <a:srgbClr val="ECC41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digital media 4e" id="{2EC96685-1F39-4BF0-A623-4203056766B1}" vid="{DC0CCA1D-E964-4579-91E8-1919034EE4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media 4e</Template>
  <TotalTime>1177</TotalTime>
  <Words>1522</Words>
  <Application>Microsoft Office PowerPoint</Application>
  <PresentationFormat>On-screen Show (4:3)</PresentationFormat>
  <Paragraphs>199</Paragraphs>
  <Slides>32</Slides>
  <Notes>0</Notes>
  <HiddenSlides>0</HiddenSlides>
  <MMClips>0</MMClips>
  <ScaleCrop>false</ScaleCrop>
  <HeadingPairs>
    <vt:vector size="6" baseType="variant">
      <vt:variant>
        <vt:lpstr>Fonts Used</vt:lpstr>
      </vt:variant>
      <vt:variant>
        <vt:i4>2</vt:i4>
      </vt:variant>
      <vt:variant>
        <vt:lpstr>Design Template</vt:lpstr>
      </vt:variant>
      <vt:variant>
        <vt:i4>11</vt:i4>
      </vt:variant>
      <vt:variant>
        <vt:lpstr>Slide Titles</vt:lpstr>
      </vt:variant>
      <vt:variant>
        <vt:i4>32</vt:i4>
      </vt:variant>
    </vt:vector>
  </HeadingPairs>
  <TitlesOfParts>
    <vt:vector size="45" baseType="lpstr">
      <vt:lpstr>Calibri</vt:lpstr>
      <vt:lpstr>Arial</vt:lpstr>
      <vt:lpstr>digital media 4e</vt:lpstr>
      <vt:lpstr>digital media 4e</vt:lpstr>
      <vt:lpstr>digital media 4e</vt:lpstr>
      <vt:lpstr>digital media 4e</vt:lpstr>
      <vt:lpstr>digital media 4e</vt:lpstr>
      <vt:lpstr>digital media 4e</vt:lpstr>
      <vt:lpstr>digital media 4e</vt:lpstr>
      <vt:lpstr>digital media 4e</vt:lpstr>
      <vt:lpstr>digital media 4e</vt:lpstr>
      <vt:lpstr>digital media 4e</vt:lpstr>
      <vt:lpstr>digital media 4e</vt:lpstr>
      <vt:lpstr>Slide 1</vt:lpstr>
      <vt:lpstr>Lessons</vt:lpstr>
      <vt:lpstr>Learning Outcomes</vt:lpstr>
      <vt:lpstr>DSLR Versus Point and Shoot</vt:lpstr>
      <vt:lpstr>DSLR Versus Point and Shoot (cont.)</vt:lpstr>
      <vt:lpstr>DSLR Versus Point and Shoot (cont.)</vt:lpstr>
      <vt:lpstr>Camera Features</vt:lpstr>
      <vt:lpstr>Camera Features (cont.)</vt:lpstr>
      <vt:lpstr>Camera Features (cont.)</vt:lpstr>
      <vt:lpstr>Camera Features (cont.)</vt:lpstr>
      <vt:lpstr>Camera Care and Safety</vt:lpstr>
      <vt:lpstr>Camera Care and Safety (cont.)</vt:lpstr>
      <vt:lpstr>Taking Photographs</vt:lpstr>
      <vt:lpstr>Focal Point</vt:lpstr>
      <vt:lpstr>Rule of Thirds</vt:lpstr>
      <vt:lpstr>Framing</vt:lpstr>
      <vt:lpstr>Leading Lines</vt:lpstr>
      <vt:lpstr>Cropping</vt:lpstr>
      <vt:lpstr>Directional Lighting</vt:lpstr>
      <vt:lpstr>Directional Lighting (cont.)</vt:lpstr>
      <vt:lpstr>Depth</vt:lpstr>
      <vt:lpstr>Depth (cont.)</vt:lpstr>
      <vt:lpstr>Depth (cont.)</vt:lpstr>
      <vt:lpstr>Film Manufacturers</vt:lpstr>
      <vt:lpstr>Adjusting Settings—Basics</vt:lpstr>
      <vt:lpstr>Basics (cont.)</vt:lpstr>
      <vt:lpstr>White Balance</vt:lpstr>
      <vt:lpstr>Maintaining Perspective</vt:lpstr>
      <vt:lpstr>Key Concepts</vt:lpstr>
      <vt:lpstr>Key Concepts (cont.)</vt:lpstr>
      <vt:lpstr>Key Concepts (cont.)</vt:lpstr>
      <vt:lpstr>Key Concepts (cont.)</vt:lpstr>
    </vt:vector>
  </TitlesOfParts>
  <Company>Custom Editorial Productions,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Cat Skintik</dc:creator>
  <cp:lastModifiedBy>ZARATE</cp:lastModifiedBy>
  <cp:revision>84</cp:revision>
  <dcterms:created xsi:type="dcterms:W3CDTF">2012-02-03T17:33:31Z</dcterms:created>
  <dcterms:modified xsi:type="dcterms:W3CDTF">2017-11-13T01:22:29Z</dcterms:modified>
</cp:coreProperties>
</file>